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823" r:id="rId1"/>
  </p:sldMasterIdLst>
  <p:notesMasterIdLst>
    <p:notesMasterId r:id="rId2"/>
  </p:notesMasterIdLst>
  <p:sldIdLst>
    <p:sldId id="268" r:id="rId3"/>
    <p:sldId id="258" r:id="rId4"/>
    <p:sldId id="296" r:id="rId5"/>
    <p:sldId id="292" r:id="rId6"/>
    <p:sldId id="293" r:id="rId7"/>
    <p:sldId id="295" r:id="rId8"/>
    <p:sldId id="256" r:id="rId9"/>
    <p:sldId id="257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9" r:id="rId19"/>
    <p:sldId id="267" r:id="rId20"/>
    <p:sldId id="271" r:id="rId21"/>
    <p:sldId id="274" r:id="rId22"/>
    <p:sldId id="275" r:id="rId23"/>
    <p:sldId id="272" r:id="rId24"/>
    <p:sldId id="273" r:id="rId25"/>
    <p:sldId id="276" r:id="rId26"/>
    <p:sldId id="270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10" y="60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presProps" Target="presProps.xml"  /><Relationship Id="rId44" Type="http://schemas.openxmlformats.org/officeDocument/2006/relationships/viewProps" Target="viewProps.xml"  /><Relationship Id="rId45" Type="http://schemas.openxmlformats.org/officeDocument/2006/relationships/theme" Target="theme/theme1.xml"  /><Relationship Id="rId46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B7470D5B-9C56-44B3-BA32-BDA4C2483959}" type="datetime1">
              <a:rPr lang="ko-KR" altLang="en-US" smtClean="0"/>
              <a:t>2024-06-22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CB2CD51F-8B53-4B52-A799-73D70806BA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535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0C6AD-96DB-4686-A3C6-29113AC91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F48911-6A6F-449F-B98D-18D37BC36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8F6F4-F1D6-44C9-B66D-E427B372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0B724-D049-4AEA-ADD0-6602A48C6CAC}" type="datetimeFigureOut">
              <a:rPr lang="ko-KR" altLang="en-US" smtClean="0"/>
              <a:t>2024-06-22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FA43B-7934-43D1-84EA-C2CC1872E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6E90A1-C729-4B2B-AA40-DFE5E3B0F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F265-9C3B-4A33-8E9F-C2D0CD5F5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17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31E50-6A7F-4609-8922-CDDD7245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79F5F7-2731-47EC-8526-9BF00F07A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EDE454-726E-4285-B8CF-7188D0692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0B724-D049-4AEA-ADD0-6602A48C6CAC}" type="datetimeFigureOut">
              <a:rPr lang="ko-KR" altLang="en-US" smtClean="0"/>
              <a:t>2024-06-22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AD1DBD-AAF9-4004-B114-F5382FC0C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CF4066-75B9-4F6E-B7B8-7994C396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F265-9C3B-4A33-8E9F-C2D0CD5F5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33DCDD-D10C-4F31-A322-8B8411280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3FD7D7-E7D6-4C40-A769-D3E8F14D7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FB29E7-E097-444C-B9C9-904AEB225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0B724-D049-4AEA-ADD0-6602A48C6CAC}" type="datetimeFigureOut">
              <a:rPr lang="ko-KR" altLang="en-US" smtClean="0"/>
              <a:t>2024-06-22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DF4F44-4BFB-4FF3-BAF6-05917E5CC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515727-C640-45B9-B647-6B915E54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F265-9C3B-4A33-8E9F-C2D0CD5F5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187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715E1-52C9-4CFE-90AC-34B1704D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66002-EB73-4E92-B2D4-129C972B7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8E9829-7A80-4BDB-AABF-0256AC782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0B724-D049-4AEA-ADD0-6602A48C6CAC}" type="datetimeFigureOut">
              <a:rPr lang="ko-KR" altLang="en-US" smtClean="0"/>
              <a:t>2024-06-22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B5C4C7-D4ED-45C6-9A63-C98BDC82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F792B7-0997-4A9D-ADDC-2632C361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F265-9C3B-4A33-8E9F-C2D0CD5F5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900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E278D-A716-41A1-B1B2-6B194437C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3D1621-25F4-4350-A4F8-4AD524278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109CC0-59B0-48F4-9FC9-8870E0BBD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0B724-D049-4AEA-ADD0-6602A48C6CAC}" type="datetimeFigureOut">
              <a:rPr lang="ko-KR" altLang="en-US" smtClean="0"/>
              <a:t>2024-06-22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02C629-0FCF-4A53-8B97-1824C1513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2DBA4-9B1C-43C4-84AD-35E5FE79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F265-9C3B-4A33-8E9F-C2D0CD5F5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08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BA4EF-20EF-41FC-BF30-78C92599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EC3FD-B867-4360-994C-F1C374076E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133059-63D2-417E-803F-D2A905BB2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3F0264-7513-4F9A-A12B-66DA534D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0B724-D049-4AEA-ADD0-6602A48C6CAC}" type="datetimeFigureOut">
              <a:rPr lang="ko-KR" altLang="en-US" smtClean="0"/>
              <a:t>2024-06-22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FB6AA1-93AD-4DE2-B021-243CD3AE7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301159-FFDB-47C2-8A3D-12E8FD1C1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F265-9C3B-4A33-8E9F-C2D0CD5F5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803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CFBCD-1D11-4057-B4A1-7B5C74227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092777-1434-4155-B317-1DFC5F36E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8FAC38-A04B-47CE-9033-CFE6C7387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7DBC2B-9675-4DF8-8D51-70780A3A3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440C98-BA81-4BEE-B98B-00CF2ADA46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30F4C9-BE3C-497F-89BE-7108F4E81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0B724-D049-4AEA-ADD0-6602A48C6CAC}" type="datetimeFigureOut">
              <a:rPr lang="ko-KR" altLang="en-US" smtClean="0"/>
              <a:t>2024-06-22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354E1E5-2930-4562-9FE7-E909C99DF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AC6D0D-9E0F-46EB-A8A4-8BB7333D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F265-9C3B-4A33-8E9F-C2D0CD5F5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448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840CD-2CCD-44F1-8081-1944EEFA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A9E489-CC30-45BF-90DE-5E22514B7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0B724-D049-4AEA-ADD0-6602A48C6CAC}" type="datetimeFigureOut">
              <a:rPr lang="ko-KR" altLang="en-US" smtClean="0"/>
              <a:t>2024-06-22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1B90C5-A8F3-4411-BCB6-A12DDA4F7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EE60A6-1A94-49FE-89BC-346C2423F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F265-9C3B-4A33-8E9F-C2D0CD5F5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107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4827ED-ED83-41ED-BFDF-37257AAB9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0B724-D049-4AEA-ADD0-6602A48C6CAC}" type="datetimeFigureOut">
              <a:rPr lang="ko-KR" altLang="en-US" smtClean="0"/>
              <a:t>2024-06-22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6008C4-B651-4DAD-8B2F-071E415D8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8080F4-725C-426F-A0CC-F8E17C89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F265-9C3B-4A33-8E9F-C2D0CD5F5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340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A34DC-D824-428A-8B53-AEB649539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A7B4D2-0A6E-4F3A-AB43-ECEA0142E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71D67C-EF8A-434D-9767-35D0537BB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329F62-BC56-4613-8315-3D5784C36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0B724-D049-4AEA-ADD0-6602A48C6CAC}" type="datetimeFigureOut">
              <a:rPr lang="ko-KR" altLang="en-US" smtClean="0"/>
              <a:t>2024-06-22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DBCE61-E9B0-489B-8866-63AB7F743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C8985E-188D-4AC4-A5A7-23A6C7AE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F265-9C3B-4A33-8E9F-C2D0CD5F5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1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6C336-976C-4483-9C3A-7793777B9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F9F24E6-791D-4475-A0F0-CC2BEFFE03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61BDE0-8964-45C1-9DBF-5ABE25B70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B1A045-94FD-4E57-9341-25B4E3032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0B724-D049-4AEA-ADD0-6602A48C6CAC}" type="datetimeFigureOut">
              <a:rPr lang="ko-KR" altLang="en-US" smtClean="0"/>
              <a:t>2024-06-22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0D61F9-C698-4A40-B47E-E4B4CE97B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42BD2-1F7F-4F95-8847-45BA7985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8F265-9C3B-4A33-8E9F-C2D0CD5F5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2788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FA2A9F-7EFB-415B-958F-73B2A8DF8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BEBA3-5B15-4FAE-9EEC-CBA97B8EB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738341-9AF8-4F1F-AB43-8541977F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0B724-D049-4AEA-ADD0-6602A48C6CAC}" type="datetimeFigureOut">
              <a:rPr lang="ko-KR" altLang="en-US" smtClean="0"/>
              <a:t>2024-06-22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D50B85-BE0B-46CD-B4DB-101702324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16DCEC-049D-4905-83DF-44E7437D6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8F265-9C3B-4A33-8E9F-C2D0CD5F5E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263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2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2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173B5-572F-4071-B5EC-98AFCDF60F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웹디자인 프로젝트 보고서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CB2A70-23B2-42F9-8CEB-252CBC5FFF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20190110 </a:t>
            </a:r>
            <a:r>
              <a:rPr lang="ko-KR" altLang="en-US" dirty="0"/>
              <a:t>컴퓨터공학과 윤준혁</a:t>
            </a:r>
            <a:endParaRPr lang="en-US" altLang="ko-KR" dirty="0"/>
          </a:p>
          <a:p>
            <a:r>
              <a:rPr lang="en-US" altLang="ko-KR" dirty="0"/>
              <a:t>20201912 </a:t>
            </a:r>
            <a:r>
              <a:rPr lang="ko-KR" altLang="en-US" dirty="0"/>
              <a:t>컴퓨터공학과 김민영</a:t>
            </a:r>
          </a:p>
        </p:txBody>
      </p:sp>
    </p:spTree>
    <p:extLst>
      <p:ext uri="{BB962C8B-B14F-4D97-AF65-F5344CB8AC3E}">
        <p14:creationId xmlns:p14="http://schemas.microsoft.com/office/powerpoint/2010/main" val="307845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B30EBA-B900-4AA6-871D-327CDB535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4" y="166355"/>
            <a:ext cx="3110151" cy="4340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8BEBDB-AF56-4BDC-9CB2-6A37DCCA1034}"/>
              </a:ext>
            </a:extLst>
          </p:cNvPr>
          <p:cNvSpPr txBox="1"/>
          <p:nvPr/>
        </p:nvSpPr>
        <p:spPr>
          <a:xfrm>
            <a:off x="5172075" y="452104"/>
            <a:ext cx="413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페이지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3080F-E60C-4B5B-9EAE-A92607EA185C}"/>
              </a:ext>
            </a:extLst>
          </p:cNvPr>
          <p:cNvSpPr txBox="1"/>
          <p:nvPr/>
        </p:nvSpPr>
        <p:spPr>
          <a:xfrm>
            <a:off x="3800474" y="1080754"/>
            <a:ext cx="53244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아이디</a:t>
            </a:r>
            <a:r>
              <a:rPr lang="en-US" altLang="ko-KR" dirty="0"/>
              <a:t>,</a:t>
            </a:r>
            <a:r>
              <a:rPr lang="ko-KR" altLang="en-US" dirty="0"/>
              <a:t>비밀번호</a:t>
            </a:r>
            <a:r>
              <a:rPr lang="en-US" altLang="ko-KR" dirty="0"/>
              <a:t>,</a:t>
            </a:r>
            <a:r>
              <a:rPr lang="ko-KR" altLang="en-US" dirty="0"/>
              <a:t>이메일</a:t>
            </a:r>
            <a:r>
              <a:rPr lang="en-US" altLang="ko-KR" dirty="0"/>
              <a:t>,</a:t>
            </a:r>
            <a:r>
              <a:rPr lang="ko-KR" altLang="en-US" dirty="0"/>
              <a:t>이름</a:t>
            </a:r>
            <a:r>
              <a:rPr lang="en-US" altLang="ko-KR" dirty="0"/>
              <a:t>,</a:t>
            </a:r>
            <a:r>
              <a:rPr lang="ko-KR" altLang="en-US" dirty="0"/>
              <a:t>전화번호 기입란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가입버튼을 누르면 해당 데이터베이스로 전송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 err="1"/>
              <a:t>메인이미지</a:t>
            </a:r>
            <a:r>
              <a:rPr lang="ko-KR" altLang="en-US" dirty="0"/>
              <a:t> 오른쪽에 위치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BD49C3-B402-4643-BCA5-5A325403D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80" y="3112079"/>
            <a:ext cx="3086531" cy="3419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3FCE9B-8CCB-48E8-A5FD-EA34AB8781DE}"/>
              </a:ext>
            </a:extLst>
          </p:cNvPr>
          <p:cNvSpPr txBox="1"/>
          <p:nvPr/>
        </p:nvSpPr>
        <p:spPr>
          <a:xfrm>
            <a:off x="8258365" y="324433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 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3C844E-C140-497A-BB6F-F72D95E21218}"/>
              </a:ext>
            </a:extLst>
          </p:cNvPr>
          <p:cNvSpPr txBox="1"/>
          <p:nvPr/>
        </p:nvSpPr>
        <p:spPr>
          <a:xfrm>
            <a:off x="6615111" y="3745921"/>
            <a:ext cx="53056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아이디 비밀번호 입력란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로그인버튼을</a:t>
            </a:r>
            <a:r>
              <a:rPr lang="ko-KR" altLang="en-US" dirty="0"/>
              <a:t> 누르면 입력된 아이디</a:t>
            </a:r>
            <a:r>
              <a:rPr lang="en-US" altLang="ko-KR" dirty="0"/>
              <a:t>,</a:t>
            </a:r>
            <a:r>
              <a:rPr lang="ko-KR" altLang="en-US" dirty="0"/>
              <a:t>비밀번호가 데이터베이스로 전송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483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E0FCC2-A2C0-49DA-A257-EA4300B2A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10" y="290163"/>
            <a:ext cx="3972479" cy="5001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A81E83-2CBE-48A4-8181-DFB95C910BE7}"/>
              </a:ext>
            </a:extLst>
          </p:cNvPr>
          <p:cNvSpPr txBox="1"/>
          <p:nvPr/>
        </p:nvSpPr>
        <p:spPr>
          <a:xfrm>
            <a:off x="7243488" y="928338"/>
            <a:ext cx="292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리뷰 작성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5FE95-55DD-4D3A-B749-BC0DA0943D90}"/>
              </a:ext>
            </a:extLst>
          </p:cNvPr>
          <p:cNvSpPr txBox="1"/>
          <p:nvPr/>
        </p:nvSpPr>
        <p:spPr>
          <a:xfrm>
            <a:off x="5429249" y="1552575"/>
            <a:ext cx="52863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리뷰를 작성하면 리뷰페이지에 창이 생김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리뷰 </a:t>
            </a:r>
            <a:r>
              <a:rPr lang="ko-KR" altLang="en-US" dirty="0" err="1"/>
              <a:t>작성할때</a:t>
            </a:r>
            <a:r>
              <a:rPr lang="ko-KR" altLang="en-US" dirty="0"/>
              <a:t> 입력했던 상세 정보가 뜸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리뷰 작성은 구매한 물건이 </a:t>
            </a:r>
            <a:r>
              <a:rPr lang="ko-KR" altLang="en-US" dirty="0" err="1"/>
              <a:t>있을때만</a:t>
            </a:r>
            <a:r>
              <a:rPr lang="ko-KR" altLang="en-US" dirty="0"/>
              <a:t> 활성화 가능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D6CFEE-527B-4E9E-A4AB-2BD1B16B3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50" y="4181273"/>
            <a:ext cx="4210638" cy="1448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83A065-62D5-40B2-8BEA-A7A59EA4D6FE}"/>
              </a:ext>
            </a:extLst>
          </p:cNvPr>
          <p:cNvSpPr txBox="1"/>
          <p:nvPr/>
        </p:nvSpPr>
        <p:spPr>
          <a:xfrm>
            <a:off x="7081855" y="3996607"/>
            <a:ext cx="478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리뷰를 작성할 물건이 없으면 </a:t>
            </a:r>
            <a:r>
              <a:rPr lang="ko-KR" altLang="en-US" dirty="0" err="1"/>
              <a:t>팝업창</a:t>
            </a:r>
            <a:r>
              <a:rPr lang="ko-KR" altLang="en-US" dirty="0"/>
              <a:t> 나옴</a:t>
            </a:r>
          </a:p>
        </p:txBody>
      </p:sp>
    </p:spTree>
    <p:extLst>
      <p:ext uri="{BB962C8B-B14F-4D97-AF65-F5344CB8AC3E}">
        <p14:creationId xmlns:p14="http://schemas.microsoft.com/office/powerpoint/2010/main" val="222235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7BDC6D-26E4-4082-A8EB-C54C30571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2" y="771191"/>
            <a:ext cx="4010585" cy="47822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B70D15-FAA3-4AC9-B97E-127B3CC66AD4}"/>
              </a:ext>
            </a:extLst>
          </p:cNvPr>
          <p:cNvSpPr txBox="1"/>
          <p:nvPr/>
        </p:nvSpPr>
        <p:spPr>
          <a:xfrm>
            <a:off x="6000749" y="828341"/>
            <a:ext cx="315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장바구니 페이지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008363-07DB-47BD-93BC-62B0E31CF730}"/>
              </a:ext>
            </a:extLst>
          </p:cNvPr>
          <p:cNvSpPr txBox="1"/>
          <p:nvPr/>
        </p:nvSpPr>
        <p:spPr>
          <a:xfrm>
            <a:off x="5286374" y="1685925"/>
            <a:ext cx="69056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상품을 장바구니에 넣으면 해당 상품이 장바구니로 들어옴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해당상품의 내용들이 </a:t>
            </a:r>
            <a:r>
              <a:rPr lang="ko-KR" altLang="en-US" dirty="0" err="1"/>
              <a:t>보여짐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 상품을 누르고 선택삭제를 누르면 장바구니에서 </a:t>
            </a:r>
            <a:r>
              <a:rPr lang="ko-KR" altLang="en-US" dirty="0" err="1"/>
              <a:t>삭제됌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주문하기를 누르면 주문상세 페이지로 </a:t>
            </a:r>
            <a:r>
              <a:rPr lang="ko-KR" altLang="en-US" dirty="0" err="1"/>
              <a:t>넘어감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0344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C009C9-3FA9-43F2-94A5-14CDD2089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32" y="0"/>
            <a:ext cx="329643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01CF69-649B-419D-B53E-9F5BABDA8835}"/>
              </a:ext>
            </a:extLst>
          </p:cNvPr>
          <p:cNvSpPr txBox="1"/>
          <p:nvPr/>
        </p:nvSpPr>
        <p:spPr>
          <a:xfrm>
            <a:off x="6095999" y="342900"/>
            <a:ext cx="357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주문하기 상세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D93228-16DD-4D6D-99AC-A49579BEDAE9}"/>
              </a:ext>
            </a:extLst>
          </p:cNvPr>
          <p:cNvSpPr txBox="1"/>
          <p:nvPr/>
        </p:nvSpPr>
        <p:spPr>
          <a:xfrm>
            <a:off x="5238750" y="1019175"/>
            <a:ext cx="50958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각 텍스트 박스에 해당사항을 써 넣기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주문하기를 누르면 해당 정보 데이터 베이스로 저장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마이페이지에서 </a:t>
            </a:r>
            <a:r>
              <a:rPr lang="ko-KR" altLang="en-US" dirty="0" err="1"/>
              <a:t>주문한것들</a:t>
            </a:r>
            <a:r>
              <a:rPr lang="ko-KR" altLang="en-US" dirty="0"/>
              <a:t> 확인 가능 </a:t>
            </a:r>
          </a:p>
        </p:txBody>
      </p:sp>
    </p:spTree>
    <p:extLst>
      <p:ext uri="{BB962C8B-B14F-4D97-AF65-F5344CB8AC3E}">
        <p14:creationId xmlns:p14="http://schemas.microsoft.com/office/powerpoint/2010/main" val="1113988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346FC3-3C41-4F80-A15E-FCC9D7BA7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8" y="1352352"/>
            <a:ext cx="5572382" cy="4287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3B7D83-6267-4D0C-BD59-8E89C230FC0C}"/>
              </a:ext>
            </a:extLst>
          </p:cNvPr>
          <p:cNvSpPr txBox="1"/>
          <p:nvPr/>
        </p:nvSpPr>
        <p:spPr>
          <a:xfrm>
            <a:off x="7200900" y="88582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결제완료 페이지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F88FB-76CC-4457-B662-03694A56B909}"/>
              </a:ext>
            </a:extLst>
          </p:cNvPr>
          <p:cNvSpPr txBox="1"/>
          <p:nvPr/>
        </p:nvSpPr>
        <p:spPr>
          <a:xfrm>
            <a:off x="6019800" y="3971924"/>
            <a:ext cx="557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결제가 완료되면 해당 정보들과 </a:t>
            </a:r>
            <a:r>
              <a:rPr lang="ko-KR" altLang="en-US" dirty="0" err="1"/>
              <a:t>상품이미지</a:t>
            </a:r>
            <a:r>
              <a:rPr lang="ko-KR" altLang="en-US" dirty="0"/>
              <a:t> 일련번호 해당주문날짜</a:t>
            </a:r>
            <a:r>
              <a:rPr lang="en-US" altLang="ko-KR" dirty="0"/>
              <a:t>, </a:t>
            </a:r>
            <a:r>
              <a:rPr lang="ko-KR" altLang="en-US" dirty="0"/>
              <a:t>가격 등이 </a:t>
            </a:r>
            <a:r>
              <a:rPr lang="ko-KR" altLang="en-US" dirty="0" err="1"/>
              <a:t>뜨게된다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565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DFCAB7-D1DB-4733-B9F0-4E24B4495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9" y="177785"/>
            <a:ext cx="5419991" cy="33739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EA699D-395A-43C3-A406-508EFBEFB052}"/>
              </a:ext>
            </a:extLst>
          </p:cNvPr>
          <p:cNvSpPr txBox="1"/>
          <p:nvPr/>
        </p:nvSpPr>
        <p:spPr>
          <a:xfrm>
            <a:off x="7038975" y="149542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영수증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65A98-55B3-4A9F-AFDF-4664265C1FA8}"/>
              </a:ext>
            </a:extLst>
          </p:cNvPr>
          <p:cNvSpPr txBox="1"/>
          <p:nvPr/>
        </p:nvSpPr>
        <p:spPr>
          <a:xfrm>
            <a:off x="5276850" y="3619321"/>
            <a:ext cx="6743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구매자가 마이페이지에서 구매내역을 들어가면 해당 구매</a:t>
            </a:r>
            <a:endParaRPr lang="en-US" altLang="ko-KR" dirty="0"/>
          </a:p>
          <a:p>
            <a:r>
              <a:rPr lang="ko-KR" altLang="en-US" dirty="0"/>
              <a:t>제품의 정보와 영수증을 볼 수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리뷰 작성을 누르면 해당 상품의 리뷰를 작성할 수 있게 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72069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75D89D-A5E0-4118-A7A8-BB1682EFF7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0" b="23194"/>
          <a:stretch/>
        </p:blipFill>
        <p:spPr>
          <a:xfrm>
            <a:off x="1084175" y="485775"/>
            <a:ext cx="2763926" cy="5267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C365DC-83D9-4184-A5F5-A0A68C36620D}"/>
              </a:ext>
            </a:extLst>
          </p:cNvPr>
          <p:cNvSpPr txBox="1"/>
          <p:nvPr/>
        </p:nvSpPr>
        <p:spPr>
          <a:xfrm>
            <a:off x="6096000" y="638175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회원정보 변경 페이지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8DDA3-22FE-49FD-8EA1-64A32F5996D4}"/>
              </a:ext>
            </a:extLst>
          </p:cNvPr>
          <p:cNvSpPr txBox="1"/>
          <p:nvPr/>
        </p:nvSpPr>
        <p:spPr>
          <a:xfrm>
            <a:off x="5920534" y="1724025"/>
            <a:ext cx="4576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자신의 회원정보를 바꿀 수 있다</a:t>
            </a:r>
            <a:r>
              <a:rPr lang="en-US" altLang="ko-KR" dirty="0"/>
              <a:t>. 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 정보들을 입력하면 정보들이 데이터베이스로 저장</a:t>
            </a:r>
            <a:r>
              <a:rPr lang="en-US" altLang="ko-KR" dirty="0"/>
              <a:t>,</a:t>
            </a:r>
            <a:r>
              <a:rPr lang="ko-KR" altLang="en-US" dirty="0"/>
              <a:t>변경 된다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6905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915FE1-4C5F-47E5-AC9A-3AA4B4B4386F}"/>
              </a:ext>
            </a:extLst>
          </p:cNvPr>
          <p:cNvSpPr txBox="1"/>
          <p:nvPr/>
        </p:nvSpPr>
        <p:spPr>
          <a:xfrm>
            <a:off x="3048000" y="217713"/>
            <a:ext cx="6850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/>
              <a:t>웹 페이지 공통기능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E8D377-ACB1-44C6-8709-111C12F0C911}"/>
              </a:ext>
            </a:extLst>
          </p:cNvPr>
          <p:cNvSpPr txBox="1"/>
          <p:nvPr/>
        </p:nvSpPr>
        <p:spPr>
          <a:xfrm>
            <a:off x="1451429" y="2119086"/>
            <a:ext cx="9591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로고를 누르면 </a:t>
            </a:r>
            <a:r>
              <a:rPr lang="ko-KR" altLang="en-US" dirty="0" err="1"/>
              <a:t>메인페이지로</a:t>
            </a:r>
            <a:r>
              <a:rPr lang="ko-KR" altLang="en-US" dirty="0"/>
              <a:t> 이동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로고 옆 카테고리에 마우스 커서를 올릴 시 </a:t>
            </a:r>
            <a:r>
              <a:rPr lang="ko-KR" altLang="en-US" dirty="0" err="1"/>
              <a:t>호버기능을</a:t>
            </a:r>
            <a:r>
              <a:rPr lang="ko-KR" altLang="en-US" dirty="0"/>
              <a:t> 사용하여 메뉴 카테고리 보이기 </a:t>
            </a:r>
          </a:p>
        </p:txBody>
      </p:sp>
    </p:spTree>
    <p:extLst>
      <p:ext uri="{BB962C8B-B14F-4D97-AF65-F5344CB8AC3E}">
        <p14:creationId xmlns:p14="http://schemas.microsoft.com/office/powerpoint/2010/main" val="3469916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2E1AB6-9484-41B1-925D-5C3FF5381B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2" r="-208" b="4590"/>
          <a:stretch/>
        </p:blipFill>
        <p:spPr>
          <a:xfrm>
            <a:off x="348957" y="1045852"/>
            <a:ext cx="5600700" cy="2730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DFD9BB-47E4-45C4-828F-73F0B63AD1C5}"/>
              </a:ext>
            </a:extLst>
          </p:cNvPr>
          <p:cNvSpPr txBox="1"/>
          <p:nvPr/>
        </p:nvSpPr>
        <p:spPr>
          <a:xfrm>
            <a:off x="6620598" y="336826"/>
            <a:ext cx="4742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/>
              <a:t>hdex.php</a:t>
            </a:r>
            <a:r>
              <a:rPr lang="en-US" altLang="ko-KR" sz="4000" dirty="0"/>
              <a:t> </a:t>
            </a:r>
            <a:r>
              <a:rPr lang="ko-KR" altLang="en-US" sz="4000" dirty="0"/>
              <a:t>구현결과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F4270-EE53-4B65-A6D2-0D132136E4E0}"/>
              </a:ext>
            </a:extLst>
          </p:cNvPr>
          <p:cNvSpPr txBox="1"/>
          <p:nvPr/>
        </p:nvSpPr>
        <p:spPr>
          <a:xfrm>
            <a:off x="6191250" y="2411194"/>
            <a:ext cx="5600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video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태그를 사용하여 비디오를 표시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4AA248-D3A3-487F-8822-A305A8D5B617}"/>
              </a:ext>
            </a:extLst>
          </p:cNvPr>
          <p:cNvSpPr txBox="1"/>
          <p:nvPr/>
        </p:nvSpPr>
        <p:spPr>
          <a:xfrm>
            <a:off x="6191250" y="3057525"/>
            <a:ext cx="570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&lt;button&gt; </a:t>
            </a:r>
            <a:r>
              <a:rPr lang="ko-KR" altLang="en-US" dirty="0"/>
              <a:t>태그를 통해서 화면에 </a:t>
            </a:r>
            <a:r>
              <a:rPr lang="ko-KR" altLang="en-US" dirty="0" err="1"/>
              <a:t>뮤트</a:t>
            </a:r>
            <a:r>
              <a:rPr lang="ko-KR" altLang="en-US" dirty="0"/>
              <a:t> 버튼을 활성화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B5CBB-A6B0-4609-8BC3-DE79F9C6492F}"/>
              </a:ext>
            </a:extLst>
          </p:cNvPr>
          <p:cNvSpPr txBox="1"/>
          <p:nvPr/>
        </p:nvSpPr>
        <p:spPr>
          <a:xfrm>
            <a:off x="4838701" y="4073188"/>
            <a:ext cx="6867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toggleMute</a:t>
            </a:r>
            <a:r>
              <a:rPr lang="en-US" altLang="ko-KR" dirty="0"/>
              <a:t>() </a:t>
            </a:r>
            <a:r>
              <a:rPr lang="ko-KR" altLang="en-US" dirty="0"/>
              <a:t>함수는 비디오의 </a:t>
            </a:r>
            <a:r>
              <a:rPr lang="ko-KR" altLang="en-US" dirty="0" err="1"/>
              <a:t>음소거</a:t>
            </a:r>
            <a:r>
              <a:rPr lang="ko-KR" altLang="en-US" dirty="0"/>
              <a:t> 상태를 </a:t>
            </a:r>
            <a:r>
              <a:rPr lang="ko-KR" altLang="en-US" dirty="0" err="1"/>
              <a:t>토글하고</a:t>
            </a:r>
            <a:r>
              <a:rPr lang="ko-KR" altLang="en-US" dirty="0"/>
              <a:t> 버튼 텍스트를 업데이트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132DC8-FA1F-456A-B787-1A005EC31C79}"/>
              </a:ext>
            </a:extLst>
          </p:cNvPr>
          <p:cNvSpPr txBox="1"/>
          <p:nvPr/>
        </p:nvSpPr>
        <p:spPr>
          <a:xfrm>
            <a:off x="4838701" y="4793339"/>
            <a:ext cx="6867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togglePlayPause</a:t>
            </a:r>
            <a:r>
              <a:rPr lang="en-US" altLang="ko-KR" dirty="0"/>
              <a:t>()</a:t>
            </a:r>
            <a:r>
              <a:rPr lang="ko-KR" altLang="en-US" dirty="0"/>
              <a:t> 함수는 비디오의 재생 상태를 </a:t>
            </a:r>
            <a:r>
              <a:rPr lang="ko-KR" altLang="en-US" dirty="0" err="1"/>
              <a:t>토글하고</a:t>
            </a:r>
            <a:r>
              <a:rPr lang="ko-KR" altLang="en-US" dirty="0"/>
              <a:t> 버튼 텍스트를 업데이트</a:t>
            </a:r>
          </a:p>
        </p:txBody>
      </p:sp>
    </p:spTree>
    <p:extLst>
      <p:ext uri="{BB962C8B-B14F-4D97-AF65-F5344CB8AC3E}">
        <p14:creationId xmlns:p14="http://schemas.microsoft.com/office/powerpoint/2010/main" val="1652715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F8280B-9A02-41F9-A7EC-456D9006C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32" y="1030255"/>
            <a:ext cx="6633028" cy="3241966"/>
          </a:xfrm>
          <a:prstGeom prst="rect">
            <a:avLst/>
          </a:prstGeom>
        </p:spPr>
      </p:pic>
      <p:sp>
        <p:nvSpPr>
          <p:cNvPr id="10" name="모서리가 둥근 직사각형 111">
            <a:extLst>
              <a:ext uri="{FF2B5EF4-FFF2-40B4-BE49-F238E27FC236}">
                <a16:creationId xmlns:a16="http://schemas.microsoft.com/office/drawing/2014/main" id="{10017D11-B88F-4401-A85B-81B531736D3A}"/>
              </a:ext>
            </a:extLst>
          </p:cNvPr>
          <p:cNvSpPr/>
          <p:nvPr/>
        </p:nvSpPr>
        <p:spPr>
          <a:xfrm>
            <a:off x="8506924" y="479228"/>
            <a:ext cx="2540508" cy="551027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800" b="1" spc="-15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메인메뉴</a:t>
            </a:r>
            <a:r>
              <a:rPr lang="ko-KR" altLang="en-US" sz="28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D128E3-769F-482C-BA5F-44B8E086D30A}"/>
              </a:ext>
            </a:extLst>
          </p:cNvPr>
          <p:cNvSpPr/>
          <p:nvPr/>
        </p:nvSpPr>
        <p:spPr>
          <a:xfrm>
            <a:off x="7647007" y="2112959"/>
            <a:ext cx="3587049" cy="18927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1400" dirty="0"/>
              <a:t>에 위치시킴  </a:t>
            </a:r>
            <a:endParaRPr lang="en-US" altLang="ko-KR" sz="1400" dirty="0"/>
          </a:p>
          <a:p>
            <a:endParaRPr lang="en-US" altLang="ko-KR" sz="14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/>
              <a:t>font-size , weight </a:t>
            </a:r>
            <a:r>
              <a:rPr lang="ko-KR" altLang="en-US" sz="1400" dirty="0"/>
              <a:t>를 통해서 글자 크기와 굵기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Label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글씨의 크기와 위치를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top: 50%; left: 50%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통하여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가운데에 위치시킴 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font-size , weight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통해서 글자 크기와 굵기 조정 </a:t>
            </a:r>
          </a:p>
          <a:p>
            <a:r>
              <a:rPr lang="ko-KR" altLang="en-US" sz="1600" dirty="0"/>
              <a:t> 조정 </a:t>
            </a:r>
          </a:p>
          <a:p>
            <a:r>
              <a:rPr lang="en-US" altLang="ko-KR" sz="1400" b="1" dirty="0"/>
              <a:t>font-size , weight </a:t>
            </a:r>
            <a:r>
              <a:rPr lang="ko-KR" altLang="en-US" sz="1400" b="1" dirty="0"/>
              <a:t>를 통해서 글자 크기와 굵기 조정 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36FD88E-2973-4B61-8245-562692660C02}"/>
              </a:ext>
            </a:extLst>
          </p:cNvPr>
          <p:cNvSpPr/>
          <p:nvPr/>
        </p:nvSpPr>
        <p:spPr>
          <a:xfrm>
            <a:off x="7294660" y="1456011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842379-38A7-42A9-9110-5CA3957937F4}"/>
              </a:ext>
            </a:extLst>
          </p:cNvPr>
          <p:cNvSpPr/>
          <p:nvPr/>
        </p:nvSpPr>
        <p:spPr>
          <a:xfrm>
            <a:off x="7623134" y="4005694"/>
            <a:ext cx="4211164" cy="176913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altLang="ko-KR" sz="1400" dirty="0"/>
              <a:t>Container </a:t>
            </a:r>
            <a:r>
              <a:rPr lang="ko-KR" altLang="en-US" sz="1400" dirty="0"/>
              <a:t>안에 이미지를 넣어서 </a:t>
            </a:r>
            <a:r>
              <a:rPr lang="en-US" altLang="ko-KR" sz="1400" dirty="0"/>
              <a:t>padding-bottom,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Container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안에 이미지를 넣어서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padding-bottom,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overflow: hidden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코드를 사용해 컨테이너 이미지 크기를 조정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Hover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기능을 사용하여 이미지에 마우스를 올렸을 때 밝기를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70%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낮추는 효과를 적용 </a:t>
            </a:r>
          </a:p>
          <a:p>
            <a:r>
              <a:rPr lang="ko-KR" altLang="en-US" sz="1400" dirty="0" err="1"/>
              <a:t>테이너</a:t>
            </a:r>
            <a:r>
              <a:rPr lang="ko-KR" altLang="en-US" sz="1400" dirty="0"/>
              <a:t> 이미지 크기를 조정 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22909E4-1788-4C67-A46A-5125A910CEB3}"/>
              </a:ext>
            </a:extLst>
          </p:cNvPr>
          <p:cNvSpPr/>
          <p:nvPr/>
        </p:nvSpPr>
        <p:spPr>
          <a:xfrm>
            <a:off x="5226047" y="2284948"/>
            <a:ext cx="361953" cy="36629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32B1758-56EE-4A51-825B-6A6DC90B61EC}"/>
              </a:ext>
            </a:extLst>
          </p:cNvPr>
          <p:cNvSpPr/>
          <p:nvPr/>
        </p:nvSpPr>
        <p:spPr>
          <a:xfrm>
            <a:off x="3514593" y="3815818"/>
            <a:ext cx="361953" cy="379752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48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CFBAA01C-CC52-4855-BEC6-E198674EF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293030"/>
              </p:ext>
            </p:extLst>
          </p:nvPr>
        </p:nvGraphicFramePr>
        <p:xfrm>
          <a:off x="0" y="1782392"/>
          <a:ext cx="12192000" cy="3040775"/>
        </p:xfrm>
        <a:graphic>
          <a:graphicData uri="http://schemas.openxmlformats.org/drawingml/2006/table">
            <a:tbl>
              <a:tblPr firstRow="1"/>
              <a:tblGrid>
                <a:gridCol w="2592053">
                  <a:extLst>
                    <a:ext uri="{9D8B030D-6E8A-4147-A177-3AD203B41FA5}">
                      <a16:colId xmlns:a16="http://schemas.microsoft.com/office/drawing/2014/main" val="1098767935"/>
                    </a:ext>
                  </a:extLst>
                </a:gridCol>
                <a:gridCol w="9599947">
                  <a:extLst>
                    <a:ext uri="{9D8B030D-6E8A-4147-A177-3AD203B41FA5}">
                      <a16:colId xmlns:a16="http://schemas.microsoft.com/office/drawing/2014/main" val="142815234"/>
                    </a:ext>
                  </a:extLst>
                </a:gridCol>
              </a:tblGrid>
              <a:tr h="563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178909"/>
                  </a:ext>
                </a:extLst>
              </a:tr>
              <a:tr h="695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일상적인 운동복 및 헬스용품 판매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9080636"/>
                  </a:ext>
                </a:extLst>
              </a:tr>
              <a:tr h="867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주요내용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헬스용품 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운동복 등등 판매 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4217"/>
                  </a:ext>
                </a:extLst>
              </a:tr>
              <a:tr h="867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dirty="0"/>
                        <a:t>회원가입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회원가입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회원정보 수정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계정 삭제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dirty="0"/>
                        <a:t>동기부여 영상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비디오 멈춤 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뮤트기능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dirty="0"/>
                        <a:t>구매한 물품들 한에서 리뷰작성가능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296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052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E7EBBC-4A6B-4195-8CFA-251A151FD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3" y="891118"/>
            <a:ext cx="7590971" cy="3917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33DB2F-1BA6-4176-ACBE-2611D4B68ADB}"/>
              </a:ext>
            </a:extLst>
          </p:cNvPr>
          <p:cNvSpPr txBox="1"/>
          <p:nvPr/>
        </p:nvSpPr>
        <p:spPr>
          <a:xfrm>
            <a:off x="9042400" y="10160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E75A1-A5E3-447A-8B5D-A3A5F291A232}"/>
              </a:ext>
            </a:extLst>
          </p:cNvPr>
          <p:cNvSpPr txBox="1"/>
          <p:nvPr/>
        </p:nvSpPr>
        <p:spPr>
          <a:xfrm>
            <a:off x="9042400" y="28498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A4ADE35-18BB-4222-BEAD-E32667DA962B}"/>
              </a:ext>
            </a:extLst>
          </p:cNvPr>
          <p:cNvSpPr/>
          <p:nvPr/>
        </p:nvSpPr>
        <p:spPr>
          <a:xfrm>
            <a:off x="8013905" y="1327768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B7891-A134-4187-9211-A4C99F4B6B9B}"/>
              </a:ext>
            </a:extLst>
          </p:cNvPr>
          <p:cNvSpPr/>
          <p:nvPr/>
        </p:nvSpPr>
        <p:spPr>
          <a:xfrm>
            <a:off x="8443233" y="1761092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scrollRight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화살표 버튼을 누르면 오른쪽으로 스크롤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인덱스가 초과되면 처음으로 돌아가게 설계</a:t>
            </a:r>
          </a:p>
        </p:txBody>
      </p:sp>
      <p:sp>
        <p:nvSpPr>
          <p:cNvPr id="10" name="모서리가 둥근 직사각형 111">
            <a:extLst>
              <a:ext uri="{FF2B5EF4-FFF2-40B4-BE49-F238E27FC236}">
                <a16:creationId xmlns:a16="http://schemas.microsoft.com/office/drawing/2014/main" id="{ECA2B4D3-DD77-4E5F-AD64-78746B167E14}"/>
              </a:ext>
            </a:extLst>
          </p:cNvPr>
          <p:cNvSpPr/>
          <p:nvPr/>
        </p:nvSpPr>
        <p:spPr>
          <a:xfrm>
            <a:off x="8873191" y="665690"/>
            <a:ext cx="2540508" cy="551027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800" dirty="0" err="1"/>
              <a:t>메인페이지</a:t>
            </a:r>
            <a:endParaRPr lang="ko-KR" altLang="en-US" sz="2800" b="1" spc="-15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8A20F5-444C-4C55-8613-E0EB8817389F}"/>
              </a:ext>
            </a:extLst>
          </p:cNvPr>
          <p:cNvSpPr/>
          <p:nvPr/>
        </p:nvSpPr>
        <p:spPr>
          <a:xfrm>
            <a:off x="449943" y="5044659"/>
            <a:ext cx="10301967" cy="114631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카루셀의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기능을 구현하기 위해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JavaScript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사용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이미지를 좌우로 스크롤하며 슬라이드쇼를 구현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E00B54F-5BAF-4EBA-B0FE-EF8023808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708" y="2126037"/>
            <a:ext cx="62794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68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B5933D-80E0-4009-8437-96C77F06C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089" b="4645"/>
          <a:stretch/>
        </p:blipFill>
        <p:spPr>
          <a:xfrm>
            <a:off x="901609" y="226039"/>
            <a:ext cx="9592220" cy="32029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A3DB4FA-A325-441B-ADE5-332833FBC924}"/>
              </a:ext>
            </a:extLst>
          </p:cNvPr>
          <p:cNvSpPr/>
          <p:nvPr/>
        </p:nvSpPr>
        <p:spPr>
          <a:xfrm>
            <a:off x="1294551" y="5485646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 페이지와 마찬가지로 스크롤 기능을 사용하기 위해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carousel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 사용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0" algn="ctr">
              <a:defRPr/>
            </a:pPr>
            <a:endParaRPr lang="ko-KR" altLang="en-US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F3175FD-1142-4E89-856D-6A2770090A79}"/>
              </a:ext>
            </a:extLst>
          </p:cNvPr>
          <p:cNvSpPr/>
          <p:nvPr/>
        </p:nvSpPr>
        <p:spPr>
          <a:xfrm>
            <a:off x="901609" y="5096240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DEB6F0-E608-45C0-A2ED-DE5F477C21B1}"/>
              </a:ext>
            </a:extLst>
          </p:cNvPr>
          <p:cNvSpPr/>
          <p:nvPr/>
        </p:nvSpPr>
        <p:spPr>
          <a:xfrm>
            <a:off x="6096000" y="3949925"/>
            <a:ext cx="4397829" cy="153572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scrollCarouselRight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, </a:t>
            </a:r>
            <a:r>
              <a:rPr lang="en-US" altLang="ko-KR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scrollCarouselLeft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함수를 통해 이미지를 좌우로 스크롤 </a:t>
            </a:r>
            <a:r>
              <a:rPr lang="ko-KR" altLang="en-US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할수있게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</a:t>
            </a:r>
            <a:r>
              <a:rPr lang="ko-KR" altLang="en-US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만듬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DACAD8-6C2C-4A3C-A190-0AD54256355E}"/>
              </a:ext>
            </a:extLst>
          </p:cNvPr>
          <p:cNvSpPr/>
          <p:nvPr/>
        </p:nvSpPr>
        <p:spPr>
          <a:xfrm>
            <a:off x="5753758" y="3712640"/>
            <a:ext cx="849642" cy="8801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2" name="모서리가 둥근 직사각형 111">
            <a:extLst>
              <a:ext uri="{FF2B5EF4-FFF2-40B4-BE49-F238E27FC236}">
                <a16:creationId xmlns:a16="http://schemas.microsoft.com/office/drawing/2014/main" id="{E9FC1C54-C50B-4DB5-BA92-F0673B14FB01}"/>
              </a:ext>
            </a:extLst>
          </p:cNvPr>
          <p:cNvSpPr/>
          <p:nvPr/>
        </p:nvSpPr>
        <p:spPr>
          <a:xfrm>
            <a:off x="536245" y="3530352"/>
            <a:ext cx="4398803" cy="896505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800" dirty="0" err="1"/>
              <a:t>메인페이지</a:t>
            </a:r>
            <a:r>
              <a:rPr lang="ko-KR" altLang="en-US" sz="2800" dirty="0"/>
              <a:t> 스크롤기능</a:t>
            </a:r>
            <a:endParaRPr lang="en-US" altLang="ko-KR" sz="2800" dirty="0"/>
          </a:p>
          <a:p>
            <a:pPr lvl="0" algn="ctr">
              <a:defRPr/>
            </a:pPr>
            <a:endParaRPr lang="ko-KR" altLang="en-US" sz="2800" b="1" spc="-15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6FCE6AB-2126-4DE2-A491-FF4A29CF608F}"/>
              </a:ext>
            </a:extLst>
          </p:cNvPr>
          <p:cNvCxnSpPr>
            <a:cxnSpLocks/>
          </p:cNvCxnSpPr>
          <p:nvPr/>
        </p:nvCxnSpPr>
        <p:spPr>
          <a:xfrm flipV="1">
            <a:off x="6807200" y="3429000"/>
            <a:ext cx="0" cy="6495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616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4BD2C6-CCA1-4AC4-89DD-8211A612B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1" b="7217"/>
          <a:stretch/>
        </p:blipFill>
        <p:spPr>
          <a:xfrm>
            <a:off x="508230" y="756928"/>
            <a:ext cx="4304720" cy="3079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07D3C7-0348-4ACA-8635-C2C07A50BAC6}"/>
              </a:ext>
            </a:extLst>
          </p:cNvPr>
          <p:cNvSpPr txBox="1"/>
          <p:nvPr/>
        </p:nvSpPr>
        <p:spPr>
          <a:xfrm>
            <a:off x="6522865" y="572262"/>
            <a:ext cx="290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상세 페이지</a:t>
            </a:r>
          </a:p>
        </p:txBody>
      </p:sp>
      <p:sp>
        <p:nvSpPr>
          <p:cNvPr id="10" name="모서리가 둥근 직사각형 111">
            <a:extLst>
              <a:ext uri="{FF2B5EF4-FFF2-40B4-BE49-F238E27FC236}">
                <a16:creationId xmlns:a16="http://schemas.microsoft.com/office/drawing/2014/main" id="{7BDAADD6-6320-4B5F-9401-78C848B06507}"/>
              </a:ext>
            </a:extLst>
          </p:cNvPr>
          <p:cNvSpPr/>
          <p:nvPr/>
        </p:nvSpPr>
        <p:spPr>
          <a:xfrm>
            <a:off x="5675684" y="289665"/>
            <a:ext cx="4398803" cy="896505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2800" dirty="0"/>
              <a:t>카테고리 상세 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32CAD7-40CC-4DFB-A289-EBDC663D3274}"/>
              </a:ext>
            </a:extLst>
          </p:cNvPr>
          <p:cNvSpPr/>
          <p:nvPr/>
        </p:nvSpPr>
        <p:spPr>
          <a:xfrm>
            <a:off x="718274" y="5098672"/>
            <a:ext cx="4077909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Hover scale(1.05) rotate(-3deg)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기능을 사용하여 이미지 강조 및 특수효과 </a:t>
            </a:r>
          </a:p>
          <a:p>
            <a:pPr lvl="0" algn="ctr">
              <a:defRPr/>
            </a:pPr>
            <a:endParaRPr lang="ko-KR" altLang="en-US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81D0E5-581E-47B9-8B68-8185C84CA888}"/>
              </a:ext>
            </a:extLst>
          </p:cNvPr>
          <p:cNvSpPr/>
          <p:nvPr/>
        </p:nvSpPr>
        <p:spPr>
          <a:xfrm>
            <a:off x="325333" y="4709266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CB25E9-2A0D-4005-A9FE-12E992F6B839}"/>
              </a:ext>
            </a:extLst>
          </p:cNvPr>
          <p:cNvSpPr/>
          <p:nvPr/>
        </p:nvSpPr>
        <p:spPr>
          <a:xfrm>
            <a:off x="5532905" y="5048670"/>
            <a:ext cx="2711209" cy="6569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할인 금액 색상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red 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색으로 변경 </a:t>
            </a:r>
          </a:p>
          <a:p>
            <a:pPr lvl="0" algn="ctr">
              <a:defRPr/>
            </a:pPr>
            <a:endParaRPr lang="ko-KR" altLang="en-US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9EA55F8-E6D9-40D0-971D-6F0CBDB5F131}"/>
              </a:ext>
            </a:extLst>
          </p:cNvPr>
          <p:cNvSpPr/>
          <p:nvPr/>
        </p:nvSpPr>
        <p:spPr>
          <a:xfrm>
            <a:off x="5189124" y="4709266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657C8B1-A010-42A4-A343-EAF43E11C4A5}"/>
              </a:ext>
            </a:extLst>
          </p:cNvPr>
          <p:cNvSpPr/>
          <p:nvPr/>
        </p:nvSpPr>
        <p:spPr>
          <a:xfrm rot="15903885">
            <a:off x="924934" y="4238869"/>
            <a:ext cx="1233714" cy="3394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3294B7DD-A434-4272-B516-D3BA9DAA7CF7}"/>
              </a:ext>
            </a:extLst>
          </p:cNvPr>
          <p:cNvCxnSpPr>
            <a:cxnSpLocks/>
            <a:stCxn id="14" idx="6"/>
          </p:cNvCxnSpPr>
          <p:nvPr/>
        </p:nvCxnSpPr>
        <p:spPr>
          <a:xfrm flipH="1" flipV="1">
            <a:off x="3628571" y="3728666"/>
            <a:ext cx="2217501" cy="1309074"/>
          </a:xfrm>
          <a:prstGeom prst="curvedConnector3">
            <a:avLst>
              <a:gd name="adj1" fmla="val 14350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BDB6B7-947A-4028-95BA-F1D7A69FF0A6}"/>
              </a:ext>
            </a:extLst>
          </p:cNvPr>
          <p:cNvSpPr/>
          <p:nvPr/>
        </p:nvSpPr>
        <p:spPr>
          <a:xfrm>
            <a:off x="5685305" y="1922194"/>
            <a:ext cx="4304720" cy="150680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  <a:p>
            <a:pPr lvl="0" algn="ctr">
              <a:defRPr/>
            </a:pP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background-color: white;</a:t>
            </a:r>
          </a:p>
          <a:p>
            <a:pPr lvl="0" algn="ctr">
              <a:defRPr/>
            </a:pP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padding: 20px;</a:t>
            </a:r>
          </a:p>
          <a:p>
            <a:pPr lvl="0" algn="ctr">
              <a:defRPr/>
            </a:pP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</a:t>
            </a:r>
          </a:p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기능들을 통해서 이미지를 사진처럼 보이게 함</a:t>
            </a:r>
          </a:p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</a:t>
            </a:r>
          </a:p>
          <a:p>
            <a:pPr lvl="0" algn="ctr">
              <a:defRPr/>
            </a:pPr>
            <a:endParaRPr lang="ko-KR" altLang="en-US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F22F2DF-C38D-4EF2-8372-74A75D462176}"/>
              </a:ext>
            </a:extLst>
          </p:cNvPr>
          <p:cNvSpPr/>
          <p:nvPr/>
        </p:nvSpPr>
        <p:spPr>
          <a:xfrm>
            <a:off x="5341524" y="1582790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3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526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8E85E6-E931-452B-9147-7EB4359E8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0" y="912835"/>
            <a:ext cx="5131369" cy="13201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F610BD-76EF-4D27-A58C-3D736F3C205D}"/>
              </a:ext>
            </a:extLst>
          </p:cNvPr>
          <p:cNvSpPr txBox="1"/>
          <p:nvPr/>
        </p:nvSpPr>
        <p:spPr>
          <a:xfrm>
            <a:off x="6096000" y="174171"/>
            <a:ext cx="5413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DDB7684-50B1-42A0-BEFA-275D468559A0}"/>
              </a:ext>
            </a:extLst>
          </p:cNvPr>
          <p:cNvSpPr/>
          <p:nvPr/>
        </p:nvSpPr>
        <p:spPr>
          <a:xfrm>
            <a:off x="2493112" y="666092"/>
            <a:ext cx="1190172" cy="49348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53BFAB-5E85-4EDD-A05B-23B76D363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0" y="2902857"/>
            <a:ext cx="5364228" cy="3084287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3E251916-8281-4568-829D-64FB466003D5}"/>
              </a:ext>
            </a:extLst>
          </p:cNvPr>
          <p:cNvSpPr/>
          <p:nvPr/>
        </p:nvSpPr>
        <p:spPr>
          <a:xfrm rot="3395009">
            <a:off x="1201035" y="1298048"/>
            <a:ext cx="489604" cy="199127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111">
            <a:extLst>
              <a:ext uri="{FF2B5EF4-FFF2-40B4-BE49-F238E27FC236}">
                <a16:creationId xmlns:a16="http://schemas.microsoft.com/office/drawing/2014/main" id="{F7DB0934-E67D-4586-9E81-CB2B9DD047EE}"/>
              </a:ext>
            </a:extLst>
          </p:cNvPr>
          <p:cNvSpPr/>
          <p:nvPr/>
        </p:nvSpPr>
        <p:spPr>
          <a:xfrm>
            <a:off x="6096000" y="281720"/>
            <a:ext cx="3642487" cy="520078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2800" dirty="0"/>
              <a:t>상품 상세페이지 </a:t>
            </a:r>
            <a:endParaRPr lang="en-US" altLang="ko-KR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DFD7FF-CBD3-47D2-8EB4-6C7295D45B89}"/>
              </a:ext>
            </a:extLst>
          </p:cNvPr>
          <p:cNvSpPr/>
          <p:nvPr/>
        </p:nvSpPr>
        <p:spPr>
          <a:xfrm>
            <a:off x="6424590" y="1713904"/>
            <a:ext cx="4098267" cy="10438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카테고리 </a:t>
            </a:r>
            <a:r>
              <a:rPr lang="ko-KR" altLang="en-US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클릭시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해당 지점으로 천천히 </a:t>
            </a:r>
            <a:r>
              <a:rPr lang="ko-KR" altLang="en-US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스크롤됌</a:t>
            </a:r>
            <a:endParaRPr lang="ko-KR" altLang="en-US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  <a:p>
            <a:pPr lvl="0" algn="ctr">
              <a:defRPr/>
            </a:pPr>
            <a:endParaRPr lang="ko-KR" altLang="en-US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F33907-0FFA-42AF-97E0-DBD09640ACF3}"/>
              </a:ext>
            </a:extLst>
          </p:cNvPr>
          <p:cNvSpPr/>
          <p:nvPr/>
        </p:nvSpPr>
        <p:spPr>
          <a:xfrm>
            <a:off x="6080809" y="1374500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8DF7C94-C103-4598-B5EB-2C1F8935B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468" y="156865"/>
            <a:ext cx="627942" cy="75597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2B0C0F-3C82-4841-8EFD-8C24AD733B60}"/>
              </a:ext>
            </a:extLst>
          </p:cNvPr>
          <p:cNvSpPr/>
          <p:nvPr/>
        </p:nvSpPr>
        <p:spPr>
          <a:xfrm>
            <a:off x="6456747" y="4561157"/>
            <a:ext cx="4932839" cy="14748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window.scrollTo</a:t>
            </a:r>
            <a:r>
              <a:rPr lang="en-US" altLang="ko-KR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() </a:t>
            </a:r>
            <a:r>
              <a:rPr lang="ko-KR" altLang="en-US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기능을 사용하여 클릭된 카테고리의 </a:t>
            </a:r>
            <a:r>
              <a:rPr lang="ko-KR" altLang="en-US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섹션으로</a:t>
            </a:r>
            <a:r>
              <a:rPr lang="ko-KR" altLang="en-US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부드럽게 스크롤</a:t>
            </a:r>
          </a:p>
          <a:p>
            <a:pPr lvl="0" algn="ctr">
              <a:defRPr/>
            </a:pPr>
            <a:endParaRPr lang="ko-KR" altLang="en-US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61AED02-8B95-4E0B-A9F1-380C2AF27AFB}"/>
              </a:ext>
            </a:extLst>
          </p:cNvPr>
          <p:cNvSpPr/>
          <p:nvPr/>
        </p:nvSpPr>
        <p:spPr>
          <a:xfrm>
            <a:off x="6233209" y="4172857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B816900-7A71-47A1-B70E-3D07D98D3F8A}"/>
              </a:ext>
            </a:extLst>
          </p:cNvPr>
          <p:cNvSpPr/>
          <p:nvPr/>
        </p:nvSpPr>
        <p:spPr>
          <a:xfrm>
            <a:off x="1001486" y="2757714"/>
            <a:ext cx="580571" cy="5678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5813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4585CC-47C8-441C-AB4A-25CDF4B2C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909" y="1154275"/>
            <a:ext cx="6884891" cy="31100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모서리가 둥근 직사각형 111">
            <a:extLst>
              <a:ext uri="{FF2B5EF4-FFF2-40B4-BE49-F238E27FC236}">
                <a16:creationId xmlns:a16="http://schemas.microsoft.com/office/drawing/2014/main" id="{BB7D17EB-61CD-4E7D-912A-0A9BD62D9BD7}"/>
              </a:ext>
            </a:extLst>
          </p:cNvPr>
          <p:cNvSpPr/>
          <p:nvPr/>
        </p:nvSpPr>
        <p:spPr>
          <a:xfrm>
            <a:off x="827315" y="171370"/>
            <a:ext cx="3642487" cy="520078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2800" dirty="0"/>
              <a:t>상품 상세페이지  </a:t>
            </a:r>
            <a:r>
              <a:rPr lang="en-US" altLang="ko-KR" sz="2800" dirty="0"/>
              <a:t>2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FE51F6-279A-4ADC-A4CD-01D180B5B89C}"/>
              </a:ext>
            </a:extLst>
          </p:cNvPr>
          <p:cNvSpPr/>
          <p:nvPr/>
        </p:nvSpPr>
        <p:spPr>
          <a:xfrm>
            <a:off x="343781" y="1328446"/>
            <a:ext cx="4601029" cy="112446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onclick=</a:t>
            </a:r>
            <a:r>
              <a:rPr lang="en-US" altLang="ko-KR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showImage</a:t>
            </a:r>
            <a:r>
              <a:rPr lang="en-US" altLang="ko-KR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</a:t>
            </a:r>
            <a:r>
              <a:rPr lang="ko-KR" altLang="en-US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로 작은 이미지를 불러온다</a:t>
            </a:r>
            <a:r>
              <a:rPr lang="en-US" altLang="ko-KR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.</a:t>
            </a:r>
            <a:endParaRPr lang="ko-KR" altLang="en-US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087063-07C1-4E05-9128-F107E2F425FA}"/>
              </a:ext>
            </a:extLst>
          </p:cNvPr>
          <p:cNvSpPr/>
          <p:nvPr/>
        </p:nvSpPr>
        <p:spPr>
          <a:xfrm>
            <a:off x="0" y="989043"/>
            <a:ext cx="737540" cy="7077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63EA92-5C40-468D-BA89-75E2158F576A}"/>
              </a:ext>
            </a:extLst>
          </p:cNvPr>
          <p:cNvSpPr/>
          <p:nvPr/>
        </p:nvSpPr>
        <p:spPr>
          <a:xfrm>
            <a:off x="343781" y="3089911"/>
            <a:ext cx="4601029" cy="112446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prevImage</a:t>
            </a:r>
            <a:r>
              <a:rPr lang="en-US" altLang="ko-KR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, </a:t>
            </a:r>
            <a:r>
              <a:rPr lang="en-US" altLang="ko-KR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nextImage</a:t>
            </a:r>
            <a:r>
              <a:rPr lang="en-US" altLang="ko-KR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</a:t>
            </a:r>
            <a:r>
              <a:rPr lang="ko-KR" altLang="en-US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를 통해서 인덱스를 감소 또는 증가 시키고 이미지를 움직입니다</a:t>
            </a:r>
            <a:r>
              <a:rPr lang="en-US" altLang="ko-KR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. </a:t>
            </a:r>
            <a:endParaRPr lang="ko-KR" altLang="en-US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F0B0025-D2F8-4386-8C34-696FAA51CD05}"/>
              </a:ext>
            </a:extLst>
          </p:cNvPr>
          <p:cNvSpPr/>
          <p:nvPr/>
        </p:nvSpPr>
        <p:spPr>
          <a:xfrm>
            <a:off x="0" y="2750508"/>
            <a:ext cx="737540" cy="7077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516D363-5562-44C4-9527-66243D354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058" y="776290"/>
            <a:ext cx="627942" cy="75597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29E23BFE-61A6-4A40-89E4-5D63F78B7F4E}"/>
              </a:ext>
            </a:extLst>
          </p:cNvPr>
          <p:cNvSpPr/>
          <p:nvPr/>
        </p:nvSpPr>
        <p:spPr>
          <a:xfrm>
            <a:off x="6400801" y="2227941"/>
            <a:ext cx="420914" cy="44994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96972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91A7EA-84FA-5929-40EF-BCAAFD02A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9" y="999641"/>
            <a:ext cx="7958380" cy="52911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23ACBB-40F1-6DD7-9556-604EAB522D14}"/>
              </a:ext>
            </a:extLst>
          </p:cNvPr>
          <p:cNvSpPr/>
          <p:nvPr/>
        </p:nvSpPr>
        <p:spPr>
          <a:xfrm>
            <a:off x="92989" y="837326"/>
            <a:ext cx="8136610" cy="720672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5" name="모서리가 둥근 직사각형 111">
            <a:extLst>
              <a:ext uri="{FF2B5EF4-FFF2-40B4-BE49-F238E27FC236}">
                <a16:creationId xmlns:a16="http://schemas.microsoft.com/office/drawing/2014/main" id="{039E2977-E05C-6CDB-614C-396EC72B03D9}"/>
              </a:ext>
            </a:extLst>
          </p:cNvPr>
          <p:cNvSpPr/>
          <p:nvPr/>
        </p:nvSpPr>
        <p:spPr>
          <a:xfrm>
            <a:off x="8683514" y="922149"/>
            <a:ext cx="2540508" cy="551027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메뉴바</a:t>
            </a:r>
            <a:r>
              <a:rPr lang="ko-KR" altLang="en-US" sz="1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구현</a:t>
            </a:r>
            <a:r>
              <a:rPr lang="en-US" altLang="ko-KR" sz="1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endParaRPr lang="ko-KR" altLang="en-US" sz="1400" b="1" spc="-15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1A9BD6-8DF2-66A8-E813-52BAD5CAA915}"/>
              </a:ext>
            </a:extLst>
          </p:cNvPr>
          <p:cNvSpPr/>
          <p:nvPr/>
        </p:nvSpPr>
        <p:spPr>
          <a:xfrm>
            <a:off x="8355040" y="2282685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Navbar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내 요소들을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flex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로 배치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4A4527-FD19-C641-CDDE-BFF8B0FB240E}"/>
              </a:ext>
            </a:extLst>
          </p:cNvPr>
          <p:cNvSpPr/>
          <p:nvPr/>
        </p:nvSpPr>
        <p:spPr>
          <a:xfrm>
            <a:off x="8144359" y="1880803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87C9D38-4876-8264-A36E-C6CB60757BE3}"/>
              </a:ext>
            </a:extLst>
          </p:cNvPr>
          <p:cNvSpPr/>
          <p:nvPr/>
        </p:nvSpPr>
        <p:spPr>
          <a:xfrm>
            <a:off x="2511856" y="425615"/>
            <a:ext cx="341686" cy="36629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42">
            <a:extLst>
              <a:ext uri="{FF2B5EF4-FFF2-40B4-BE49-F238E27FC236}">
                <a16:creationId xmlns:a16="http://schemas.microsoft.com/office/drawing/2014/main" id="{D05F5E7E-354F-085D-A48E-F3685E62DC94}"/>
              </a:ext>
            </a:extLst>
          </p:cNvPr>
          <p:cNvCxnSpPr>
            <a:cxnSpLocks/>
          </p:cNvCxnSpPr>
          <p:nvPr/>
        </p:nvCxnSpPr>
        <p:spPr>
          <a:xfrm>
            <a:off x="2853542" y="608760"/>
            <a:ext cx="2687102" cy="0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2C8E1D-FCC0-06E9-BC76-66207DF22402}"/>
              </a:ext>
            </a:extLst>
          </p:cNvPr>
          <p:cNvSpPr/>
          <p:nvPr/>
        </p:nvSpPr>
        <p:spPr>
          <a:xfrm>
            <a:off x="8409284" y="4093404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왼쪽 구역과  오른쪽구역을 분리해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margin 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으로 </a:t>
            </a:r>
            <a:r>
              <a:rPr lang="ko-KR" altLang="en-US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중앙정렬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D2FCFFD-2454-96CD-2C85-5B5D5368625E}"/>
              </a:ext>
            </a:extLst>
          </p:cNvPr>
          <p:cNvSpPr/>
          <p:nvPr/>
        </p:nvSpPr>
        <p:spPr>
          <a:xfrm>
            <a:off x="8189124" y="3663302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E7A6DB-4064-051E-C084-8EE7D55F99B8}"/>
              </a:ext>
            </a:extLst>
          </p:cNvPr>
          <p:cNvSpPr/>
          <p:nvPr/>
        </p:nvSpPr>
        <p:spPr>
          <a:xfrm>
            <a:off x="1148007" y="1290031"/>
            <a:ext cx="341686" cy="36629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C5DF2F3-F149-77BC-FC6C-A61FEFF673AD}"/>
              </a:ext>
            </a:extLst>
          </p:cNvPr>
          <p:cNvSpPr/>
          <p:nvPr/>
        </p:nvSpPr>
        <p:spPr>
          <a:xfrm>
            <a:off x="6314109" y="1306366"/>
            <a:ext cx="341686" cy="36629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42">
            <a:extLst>
              <a:ext uri="{FF2B5EF4-FFF2-40B4-BE49-F238E27FC236}">
                <a16:creationId xmlns:a16="http://schemas.microsoft.com/office/drawing/2014/main" id="{50B357C0-ED91-FA85-24AF-AD9CCFF6C2C4}"/>
              </a:ext>
            </a:extLst>
          </p:cNvPr>
          <p:cNvCxnSpPr>
            <a:cxnSpLocks/>
          </p:cNvCxnSpPr>
          <p:nvPr/>
        </p:nvCxnSpPr>
        <p:spPr>
          <a:xfrm>
            <a:off x="1148007" y="1137411"/>
            <a:ext cx="1705535" cy="0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42">
            <a:extLst>
              <a:ext uri="{FF2B5EF4-FFF2-40B4-BE49-F238E27FC236}">
                <a16:creationId xmlns:a16="http://schemas.microsoft.com/office/drawing/2014/main" id="{4888FD6F-7317-1760-8434-7E9BC69790BB}"/>
              </a:ext>
            </a:extLst>
          </p:cNvPr>
          <p:cNvCxnSpPr>
            <a:cxnSpLocks/>
          </p:cNvCxnSpPr>
          <p:nvPr/>
        </p:nvCxnSpPr>
        <p:spPr>
          <a:xfrm flipH="1">
            <a:off x="5540644" y="1137411"/>
            <a:ext cx="1515118" cy="0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FC3BC8D-86E7-082B-9FD4-1FA7A4959BE7}"/>
              </a:ext>
            </a:extLst>
          </p:cNvPr>
          <p:cNvSpPr txBox="1"/>
          <p:nvPr/>
        </p:nvSpPr>
        <p:spPr>
          <a:xfrm>
            <a:off x="5747288" y="864570"/>
            <a:ext cx="13664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margin-left:auto</a:t>
            </a:r>
            <a:endParaRPr lang="ko-KR" alt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19FF1E-08B3-4103-8BB2-B78909B8BB83}"/>
              </a:ext>
            </a:extLst>
          </p:cNvPr>
          <p:cNvSpPr txBox="1"/>
          <p:nvPr/>
        </p:nvSpPr>
        <p:spPr>
          <a:xfrm>
            <a:off x="1148007" y="864570"/>
            <a:ext cx="13664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margin-right:auto</a:t>
            </a: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B072D4-61E1-8835-FC47-5B7F39C8FF38}"/>
              </a:ext>
            </a:extLst>
          </p:cNvPr>
          <p:cNvSpPr txBox="1"/>
          <p:nvPr/>
        </p:nvSpPr>
        <p:spPr>
          <a:xfrm>
            <a:off x="3919779" y="347150"/>
            <a:ext cx="13664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flex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36921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11">
            <a:extLst>
              <a:ext uri="{FF2B5EF4-FFF2-40B4-BE49-F238E27FC236}">
                <a16:creationId xmlns:a16="http://schemas.microsoft.com/office/drawing/2014/main" id="{156B4B6B-291C-4422-851E-641C353153FE}"/>
              </a:ext>
            </a:extLst>
          </p:cNvPr>
          <p:cNvSpPr/>
          <p:nvPr/>
        </p:nvSpPr>
        <p:spPr>
          <a:xfrm>
            <a:off x="8737759" y="1348352"/>
            <a:ext cx="2540508" cy="551027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메뉴바</a:t>
            </a:r>
            <a:r>
              <a:rPr lang="ko-KR" altLang="en-US" sz="1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</a:t>
            </a:r>
            <a:r>
              <a:rPr lang="ko-KR" altLang="en-US" sz="1400" b="1" spc="-15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호버</a:t>
            </a:r>
            <a:r>
              <a:rPr lang="ko-KR" altLang="en-US" sz="1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이벤트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AE6DA8-7EAA-F85C-F096-412539FCB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4" y="844659"/>
            <a:ext cx="7710408" cy="52911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97D8F8-4C7A-5C0E-C9BE-C51E1F88A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28" y="285954"/>
            <a:ext cx="799293" cy="4974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A576BB-FFF3-7715-9199-6DFE2CE35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051" y="531968"/>
            <a:ext cx="1119510" cy="3804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429CF4D-848C-46CC-7DC3-A7AEA635D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121" y="382048"/>
            <a:ext cx="2061275" cy="6803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C365C8-6308-A546-FA2C-BEE2E2037AC5}"/>
              </a:ext>
            </a:extLst>
          </p:cNvPr>
          <p:cNvSpPr/>
          <p:nvPr/>
        </p:nvSpPr>
        <p:spPr>
          <a:xfrm>
            <a:off x="8363008" y="2281344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메인로고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</a:t>
            </a:r>
            <a:r>
              <a:rPr lang="ko-KR" altLang="en-US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클릭시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아이콘 크기 확대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277DFD1-5661-462E-5F62-C5B7D7D337AB}"/>
              </a:ext>
            </a:extLst>
          </p:cNvPr>
          <p:cNvSpPr/>
          <p:nvPr/>
        </p:nvSpPr>
        <p:spPr>
          <a:xfrm>
            <a:off x="8020766" y="1902500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A31FC07-7FE7-8BA0-88A3-F8B64A074B30}"/>
              </a:ext>
            </a:extLst>
          </p:cNvPr>
          <p:cNvSpPr/>
          <p:nvPr/>
        </p:nvSpPr>
        <p:spPr>
          <a:xfrm>
            <a:off x="922999" y="478369"/>
            <a:ext cx="341686" cy="36629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3395A62-59D0-7EEA-6517-69A3B1439C81}"/>
              </a:ext>
            </a:extLst>
          </p:cNvPr>
          <p:cNvSpPr/>
          <p:nvPr/>
        </p:nvSpPr>
        <p:spPr>
          <a:xfrm>
            <a:off x="4105518" y="447756"/>
            <a:ext cx="341686" cy="36629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0B72C6-C513-486E-8E97-D97520342E51}"/>
              </a:ext>
            </a:extLst>
          </p:cNvPr>
          <p:cNvSpPr/>
          <p:nvPr/>
        </p:nvSpPr>
        <p:spPr>
          <a:xfrm>
            <a:off x="7289478" y="409301"/>
            <a:ext cx="341686" cy="366290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3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4906667-8696-26F0-6449-81E0C6CD22DF}"/>
              </a:ext>
            </a:extLst>
          </p:cNvPr>
          <p:cNvSpPr/>
          <p:nvPr/>
        </p:nvSpPr>
        <p:spPr>
          <a:xfrm>
            <a:off x="8363008" y="3767635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중앙 카테고리 </a:t>
            </a:r>
            <a:r>
              <a:rPr lang="ko-KR" altLang="en-US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호버시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</a:t>
            </a:r>
            <a:r>
              <a:rPr lang="ko-KR" altLang="en-US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색변경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,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굵기 변경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750448F-9BCC-A8B1-2F35-CE6677EE55E4}"/>
              </a:ext>
            </a:extLst>
          </p:cNvPr>
          <p:cNvSpPr/>
          <p:nvPr/>
        </p:nvSpPr>
        <p:spPr>
          <a:xfrm>
            <a:off x="8020766" y="3530351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E6EBAF-3689-E43E-695F-426FAD7F6AB4}"/>
              </a:ext>
            </a:extLst>
          </p:cNvPr>
          <p:cNvSpPr/>
          <p:nvPr/>
        </p:nvSpPr>
        <p:spPr>
          <a:xfrm>
            <a:off x="8349240" y="5327444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1.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오른쪽 아이콘 </a:t>
            </a:r>
            <a:r>
              <a:rPr lang="ko-KR" altLang="en-US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호버시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opacity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를 활용해 회색 </a:t>
            </a:r>
            <a:endParaRPr lang="en-US" altLang="ko-KR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원 생성</a:t>
            </a:r>
            <a:endParaRPr lang="en-US" altLang="ko-KR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  <a:p>
            <a:pPr lvl="0" algn="ctr">
              <a:defRPr/>
            </a:pP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2.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아이콘은 구글아이콘 사용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5E28F31-AF0B-0B0F-33A0-696BA5945B22}"/>
              </a:ext>
            </a:extLst>
          </p:cNvPr>
          <p:cNvSpPr/>
          <p:nvPr/>
        </p:nvSpPr>
        <p:spPr>
          <a:xfrm>
            <a:off x="8041418" y="5036950"/>
            <a:ext cx="643180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3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658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511462-58BF-3F61-0B54-FE679B42A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39" y="1015138"/>
            <a:ext cx="6305228" cy="4445329"/>
          </a:xfrm>
          <a:prstGeom prst="rect">
            <a:avLst/>
          </a:prstGeom>
        </p:spPr>
      </p:pic>
      <p:sp>
        <p:nvSpPr>
          <p:cNvPr id="11" name="모서리가 둥근 직사각형 111">
            <a:extLst>
              <a:ext uri="{FF2B5EF4-FFF2-40B4-BE49-F238E27FC236}">
                <a16:creationId xmlns:a16="http://schemas.microsoft.com/office/drawing/2014/main" id="{A44873D2-259C-C80D-A1DC-FEF0DF91F05D}"/>
              </a:ext>
            </a:extLst>
          </p:cNvPr>
          <p:cNvSpPr/>
          <p:nvPr/>
        </p:nvSpPr>
        <p:spPr>
          <a:xfrm>
            <a:off x="8148823" y="739624"/>
            <a:ext cx="2540508" cy="551027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서브메뉴 구현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2EB534-CB98-BEE6-48EA-44FA63B2FA4E}"/>
              </a:ext>
            </a:extLst>
          </p:cNvPr>
          <p:cNvSpPr/>
          <p:nvPr/>
        </p:nvSpPr>
        <p:spPr>
          <a:xfrm>
            <a:off x="7718865" y="1813301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Navbar 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중간의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5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개의 카테고리 </a:t>
            </a:r>
            <a:r>
              <a:rPr lang="ko-KR" altLang="en-US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호버시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각각의 서브메뉴 활성화</a:t>
            </a:r>
            <a:endParaRPr lang="en-US" altLang="ko-KR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  <a:p>
            <a:pPr lvl="0" algn="ctr">
              <a:defRPr/>
            </a:pPr>
            <a:r>
              <a:rPr lang="en-US" altLang="ko-KR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Display:none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-&gt;</a:t>
            </a:r>
            <a:r>
              <a:rPr lang="en-US" altLang="ko-KR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display:block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통해 활성화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C04624-D704-9300-9D96-D5903A9B2B3A}"/>
              </a:ext>
            </a:extLst>
          </p:cNvPr>
          <p:cNvSpPr/>
          <p:nvPr/>
        </p:nvSpPr>
        <p:spPr>
          <a:xfrm>
            <a:off x="7390391" y="1484827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95A48A-1F98-94F3-C7F4-63C458E49E25}"/>
              </a:ext>
            </a:extLst>
          </p:cNvPr>
          <p:cNvSpPr/>
          <p:nvPr/>
        </p:nvSpPr>
        <p:spPr>
          <a:xfrm>
            <a:off x="250556" y="1336220"/>
            <a:ext cx="6615194" cy="1306241"/>
          </a:xfrm>
          <a:prstGeom prst="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3C917A-C3B1-F1F4-1B12-3F486E901F87}"/>
              </a:ext>
            </a:extLst>
          </p:cNvPr>
          <p:cNvSpPr/>
          <p:nvPr/>
        </p:nvSpPr>
        <p:spPr>
          <a:xfrm>
            <a:off x="250556" y="875654"/>
            <a:ext cx="6615194" cy="414997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0020C76-DF53-84E8-7211-6F75A27841E0}"/>
              </a:ext>
            </a:extLst>
          </p:cNvPr>
          <p:cNvSpPr/>
          <p:nvPr/>
        </p:nvSpPr>
        <p:spPr>
          <a:xfrm>
            <a:off x="2496077" y="943666"/>
            <a:ext cx="309116" cy="278971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75C68D-4FA0-6BDC-E735-52D520765C05}"/>
              </a:ext>
            </a:extLst>
          </p:cNvPr>
          <p:cNvSpPr/>
          <p:nvPr/>
        </p:nvSpPr>
        <p:spPr>
          <a:xfrm>
            <a:off x="7718865" y="3487823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Navbar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는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relative submenu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는 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absolute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로 배치</a:t>
            </a:r>
            <a:endParaRPr lang="en-US" altLang="ko-KR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  <a:p>
            <a:pPr lvl="0" algn="ctr">
              <a:defRPr/>
            </a:pP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Submenu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는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Navbar 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아래의 왼쪽위부터 시작함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8270893-C534-A5C7-5266-C671CA8BCC3A}"/>
              </a:ext>
            </a:extLst>
          </p:cNvPr>
          <p:cNvSpPr/>
          <p:nvPr/>
        </p:nvSpPr>
        <p:spPr>
          <a:xfrm>
            <a:off x="7302567" y="3153792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C50CEE0-CDF8-6A94-A33A-E25249C10140}"/>
              </a:ext>
            </a:extLst>
          </p:cNvPr>
          <p:cNvSpPr/>
          <p:nvPr/>
        </p:nvSpPr>
        <p:spPr>
          <a:xfrm>
            <a:off x="353878" y="1373238"/>
            <a:ext cx="309116" cy="278971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472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B40173-756D-A005-C799-6B2424F8E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515"/>
            <a:ext cx="8655804" cy="4793586"/>
          </a:xfrm>
          <a:prstGeom prst="rect">
            <a:avLst/>
          </a:prstGeom>
        </p:spPr>
      </p:pic>
      <p:sp>
        <p:nvSpPr>
          <p:cNvPr id="4" name="모서리가 둥근 직사각형 111">
            <a:extLst>
              <a:ext uri="{FF2B5EF4-FFF2-40B4-BE49-F238E27FC236}">
                <a16:creationId xmlns:a16="http://schemas.microsoft.com/office/drawing/2014/main" id="{66010355-89C4-AB52-73A5-1332ABDA2B9A}"/>
              </a:ext>
            </a:extLst>
          </p:cNvPr>
          <p:cNvSpPr/>
          <p:nvPr/>
        </p:nvSpPr>
        <p:spPr>
          <a:xfrm>
            <a:off x="9078721" y="778369"/>
            <a:ext cx="2540508" cy="551027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서브메뉴 상세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FF4E15-B2D4-BBCE-7279-95BD7601E55B}"/>
              </a:ext>
            </a:extLst>
          </p:cNvPr>
          <p:cNvSpPr/>
          <p:nvPr/>
        </p:nvSpPr>
        <p:spPr>
          <a:xfrm>
            <a:off x="142066" y="2122759"/>
            <a:ext cx="8598977" cy="3805343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076EE9-1D4F-8640-AF40-CE89713EA658}"/>
              </a:ext>
            </a:extLst>
          </p:cNvPr>
          <p:cNvSpPr/>
          <p:nvPr/>
        </p:nvSpPr>
        <p:spPr>
          <a:xfrm>
            <a:off x="2216258" y="2122758"/>
            <a:ext cx="3933986" cy="3805343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BE5180-CE70-FC88-B125-C5143C387CA6}"/>
              </a:ext>
            </a:extLst>
          </p:cNvPr>
          <p:cNvSpPr/>
          <p:nvPr/>
        </p:nvSpPr>
        <p:spPr>
          <a:xfrm>
            <a:off x="2329911" y="2223751"/>
            <a:ext cx="988019" cy="36033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F2A81F-8AFA-4FF0-729F-0A1E4C8F481E}"/>
              </a:ext>
            </a:extLst>
          </p:cNvPr>
          <p:cNvSpPr/>
          <p:nvPr/>
        </p:nvSpPr>
        <p:spPr>
          <a:xfrm>
            <a:off x="3394127" y="2223750"/>
            <a:ext cx="1225659" cy="36033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5A12C3-D44F-BFBA-6657-2CD014F47D42}"/>
              </a:ext>
            </a:extLst>
          </p:cNvPr>
          <p:cNvSpPr/>
          <p:nvPr/>
        </p:nvSpPr>
        <p:spPr>
          <a:xfrm>
            <a:off x="4690819" y="2223750"/>
            <a:ext cx="1225659" cy="36033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E74402E-F521-9F53-DE5C-560DD14D57C1}"/>
              </a:ext>
            </a:extLst>
          </p:cNvPr>
          <p:cNvSpPr/>
          <p:nvPr/>
        </p:nvSpPr>
        <p:spPr>
          <a:xfrm>
            <a:off x="644455" y="1944779"/>
            <a:ext cx="309116" cy="278971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2CF98D0-5B00-2E99-2BEB-4066E5D8040E}"/>
              </a:ext>
            </a:extLst>
          </p:cNvPr>
          <p:cNvSpPr/>
          <p:nvPr/>
        </p:nvSpPr>
        <p:spPr>
          <a:xfrm>
            <a:off x="1897235" y="1983272"/>
            <a:ext cx="309116" cy="278971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BEE8C0-346D-193D-2E0D-C696F229F139}"/>
              </a:ext>
            </a:extLst>
          </p:cNvPr>
          <p:cNvSpPr/>
          <p:nvPr/>
        </p:nvSpPr>
        <p:spPr>
          <a:xfrm>
            <a:off x="2669362" y="5986419"/>
            <a:ext cx="309116" cy="278971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3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04E7BD-1961-0D97-7E04-25E87AC575A5}"/>
              </a:ext>
            </a:extLst>
          </p:cNvPr>
          <p:cNvSpPr/>
          <p:nvPr/>
        </p:nvSpPr>
        <p:spPr>
          <a:xfrm>
            <a:off x="8456988" y="2688955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가장 밖의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1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영역 내 수평상 중앙인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2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영역존재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17B232B-CDC3-1017-F24F-02CB377904FD}"/>
              </a:ext>
            </a:extLst>
          </p:cNvPr>
          <p:cNvSpPr/>
          <p:nvPr/>
        </p:nvSpPr>
        <p:spPr>
          <a:xfrm>
            <a:off x="8160292" y="2347736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1E48B-3D1A-A17B-7024-7D1004EBBC5E}"/>
              </a:ext>
            </a:extLst>
          </p:cNvPr>
          <p:cNvSpPr txBox="1"/>
          <p:nvPr/>
        </p:nvSpPr>
        <p:spPr>
          <a:xfrm>
            <a:off x="1413751" y="1730343"/>
            <a:ext cx="252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Transform:translate</a:t>
            </a:r>
            <a:r>
              <a:rPr lang="en-US" altLang="ko-KR" sz="1100" dirty="0"/>
              <a:t>(-55%,-50%)</a:t>
            </a:r>
            <a:endParaRPr lang="ko-KR" altLang="en-US" sz="11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782A46-D2D2-1B02-AB28-553E81F5EB64}"/>
              </a:ext>
            </a:extLst>
          </p:cNvPr>
          <p:cNvSpPr/>
          <p:nvPr/>
        </p:nvSpPr>
        <p:spPr>
          <a:xfrm>
            <a:off x="8456988" y="4556803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2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번영역내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3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개의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1/3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사이즈의 영역이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flex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로 배치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669C926-EA5C-ABD0-CD3F-EDA5BC95D728}"/>
              </a:ext>
            </a:extLst>
          </p:cNvPr>
          <p:cNvSpPr/>
          <p:nvPr/>
        </p:nvSpPr>
        <p:spPr>
          <a:xfrm>
            <a:off x="8160292" y="4137918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cxnSp>
        <p:nvCxnSpPr>
          <p:cNvPr id="19" name="직선 화살표 연결선 42">
            <a:extLst>
              <a:ext uri="{FF2B5EF4-FFF2-40B4-BE49-F238E27FC236}">
                <a16:creationId xmlns:a16="http://schemas.microsoft.com/office/drawing/2014/main" id="{5B60CDCE-56DA-1991-9CD6-B18585F153DF}"/>
              </a:ext>
            </a:extLst>
          </p:cNvPr>
          <p:cNvCxnSpPr>
            <a:cxnSpLocks/>
          </p:cNvCxnSpPr>
          <p:nvPr/>
        </p:nvCxnSpPr>
        <p:spPr>
          <a:xfrm>
            <a:off x="2978478" y="6137979"/>
            <a:ext cx="2687102" cy="0"/>
          </a:xfrm>
          <a:prstGeom prst="straightConnector1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6663627-C796-2629-3DE8-0816A49E513C}"/>
              </a:ext>
            </a:extLst>
          </p:cNvPr>
          <p:cNvSpPr txBox="1"/>
          <p:nvPr/>
        </p:nvSpPr>
        <p:spPr>
          <a:xfrm>
            <a:off x="3936569" y="6106081"/>
            <a:ext cx="13664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flex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01297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1D7CE7-D998-E4B0-B485-388A1FA15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6" y="1445215"/>
            <a:ext cx="3324387" cy="39675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11057A-78F5-439E-E3CE-707225006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336" y="1445216"/>
            <a:ext cx="3231398" cy="3967566"/>
          </a:xfrm>
          <a:prstGeom prst="rect">
            <a:avLst/>
          </a:prstGeom>
        </p:spPr>
      </p:pic>
      <p:sp>
        <p:nvSpPr>
          <p:cNvPr id="6" name="모서리가 둥근 직사각형 111">
            <a:extLst>
              <a:ext uri="{FF2B5EF4-FFF2-40B4-BE49-F238E27FC236}">
                <a16:creationId xmlns:a16="http://schemas.microsoft.com/office/drawing/2014/main" id="{D2ABBDB5-33DC-57E9-DE3B-C07EC52BD0B1}"/>
              </a:ext>
            </a:extLst>
          </p:cNvPr>
          <p:cNvSpPr/>
          <p:nvPr/>
        </p:nvSpPr>
        <p:spPr>
          <a:xfrm>
            <a:off x="8435542" y="604431"/>
            <a:ext cx="2540508" cy="551027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회원가입</a:t>
            </a:r>
            <a:r>
              <a:rPr lang="en-US" altLang="ko-KR" sz="1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/</a:t>
            </a:r>
            <a:r>
              <a:rPr lang="ko-KR" altLang="en-US" sz="1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로그인  </a:t>
            </a:r>
            <a:r>
              <a:rPr lang="ko-KR" altLang="en-US" sz="1400" b="1" spc="-15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모달</a:t>
            </a:r>
            <a:endParaRPr lang="ko-KR" altLang="en-US" sz="1400" b="1" spc="-15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8729B8-59DB-B492-94A2-060EFA74B841}"/>
              </a:ext>
            </a:extLst>
          </p:cNvPr>
          <p:cNvSpPr/>
          <p:nvPr/>
        </p:nvSpPr>
        <p:spPr>
          <a:xfrm>
            <a:off x="7874594" y="1834237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화면의 밝기가 어두워지며 화면중앙에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fixed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된 </a:t>
            </a:r>
            <a:r>
              <a:rPr lang="ko-KR" altLang="en-US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모달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생성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7468D16-6C21-71EB-FDAD-CB87CD18BFF3}"/>
              </a:ext>
            </a:extLst>
          </p:cNvPr>
          <p:cNvSpPr/>
          <p:nvPr/>
        </p:nvSpPr>
        <p:spPr>
          <a:xfrm>
            <a:off x="7546120" y="1505763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5DEA66-7324-8FBF-B8D5-676284606539}"/>
              </a:ext>
            </a:extLst>
          </p:cNvPr>
          <p:cNvSpPr/>
          <p:nvPr/>
        </p:nvSpPr>
        <p:spPr>
          <a:xfrm>
            <a:off x="7874594" y="3514689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Input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영역과 사진영역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flex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로 배치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E93CD9C-157A-F70A-3898-7C06FA505136}"/>
              </a:ext>
            </a:extLst>
          </p:cNvPr>
          <p:cNvSpPr/>
          <p:nvPr/>
        </p:nvSpPr>
        <p:spPr>
          <a:xfrm>
            <a:off x="7546120" y="3221336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4D34634-ABE6-D991-9268-96C16400455C}"/>
              </a:ext>
            </a:extLst>
          </p:cNvPr>
          <p:cNvSpPr/>
          <p:nvPr/>
        </p:nvSpPr>
        <p:spPr>
          <a:xfrm>
            <a:off x="511222" y="5062133"/>
            <a:ext cx="309116" cy="278971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6F2D4A-E53E-37FD-0C4F-9FEA08C8558C}"/>
              </a:ext>
            </a:extLst>
          </p:cNvPr>
          <p:cNvSpPr/>
          <p:nvPr/>
        </p:nvSpPr>
        <p:spPr>
          <a:xfrm>
            <a:off x="511222" y="2109165"/>
            <a:ext cx="1123849" cy="2881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3752AE-D7F1-1832-4EC8-CC227EC75A0E}"/>
              </a:ext>
            </a:extLst>
          </p:cNvPr>
          <p:cNvSpPr/>
          <p:nvPr/>
        </p:nvSpPr>
        <p:spPr>
          <a:xfrm>
            <a:off x="1763093" y="2109165"/>
            <a:ext cx="1554838" cy="28812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495DC2-4B3A-8BE0-685F-5BB152AA5AE6}"/>
              </a:ext>
            </a:extLst>
          </p:cNvPr>
          <p:cNvSpPr/>
          <p:nvPr/>
        </p:nvSpPr>
        <p:spPr>
          <a:xfrm>
            <a:off x="4169045" y="2673458"/>
            <a:ext cx="1022888" cy="3070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D71896-6A41-F4B5-FB24-1FEFB235151E}"/>
              </a:ext>
            </a:extLst>
          </p:cNvPr>
          <p:cNvSpPr/>
          <p:nvPr/>
        </p:nvSpPr>
        <p:spPr>
          <a:xfrm>
            <a:off x="6743488" y="1532309"/>
            <a:ext cx="308242" cy="3070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99DBFF-7AA8-7039-EE5A-A0038292D6E3}"/>
              </a:ext>
            </a:extLst>
          </p:cNvPr>
          <p:cNvSpPr/>
          <p:nvPr/>
        </p:nvSpPr>
        <p:spPr>
          <a:xfrm>
            <a:off x="7874594" y="5106341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호버이벤트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발생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:</a:t>
            </a:r>
          </a:p>
          <a:p>
            <a:pPr lvl="0" algn="ctr">
              <a:defRPr/>
            </a:pPr>
            <a:r>
              <a:rPr lang="en-US" altLang="ko-KR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Cursor:pointer</a:t>
            </a:r>
            <a:endParaRPr lang="en-US" altLang="ko-KR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  <a:p>
            <a:pPr lvl="0" algn="ctr">
              <a:defRPr/>
            </a:pP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X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버튼 </a:t>
            </a:r>
            <a:r>
              <a:rPr lang="ko-KR" altLang="en-US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색변경</a:t>
            </a:r>
            <a:endParaRPr lang="en-US" altLang="ko-KR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가입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,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로그인 폰트사이즈 증가</a:t>
            </a:r>
            <a:endParaRPr lang="en-US" altLang="ko-KR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  <a:p>
            <a:pPr lvl="0" algn="ctr">
              <a:defRPr/>
            </a:pPr>
            <a:endParaRPr lang="ko-KR" altLang="en-US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C2D6BA0-4848-1E36-7B15-AFCE8C449B94}"/>
              </a:ext>
            </a:extLst>
          </p:cNvPr>
          <p:cNvSpPr/>
          <p:nvPr/>
        </p:nvSpPr>
        <p:spPr>
          <a:xfrm>
            <a:off x="7482393" y="4736996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3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831D4F5-18A8-001A-BB42-BB696A89E9C4}"/>
              </a:ext>
            </a:extLst>
          </p:cNvPr>
          <p:cNvSpPr/>
          <p:nvPr/>
        </p:nvSpPr>
        <p:spPr>
          <a:xfrm>
            <a:off x="3930107" y="2533972"/>
            <a:ext cx="309116" cy="278971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3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6E0407B-953C-37A5-93BA-B43D41BEA5B0}"/>
              </a:ext>
            </a:extLst>
          </p:cNvPr>
          <p:cNvSpPr/>
          <p:nvPr/>
        </p:nvSpPr>
        <p:spPr>
          <a:xfrm>
            <a:off x="6369368" y="1541704"/>
            <a:ext cx="309116" cy="278971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3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39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DF9022-07CB-4A40-934B-B3408942E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1" y="0"/>
            <a:ext cx="11946017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84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01908A-5CEE-8405-840B-675835FBF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2" y="681924"/>
            <a:ext cx="7865390" cy="4955557"/>
          </a:xfrm>
          <a:prstGeom prst="rect">
            <a:avLst/>
          </a:prstGeom>
        </p:spPr>
      </p:pic>
      <p:sp>
        <p:nvSpPr>
          <p:cNvPr id="4" name="모서리가 둥근 직사각형 111">
            <a:extLst>
              <a:ext uri="{FF2B5EF4-FFF2-40B4-BE49-F238E27FC236}">
                <a16:creationId xmlns:a16="http://schemas.microsoft.com/office/drawing/2014/main" id="{CC2D9E23-1273-2AC1-960C-CF233E6CC53D}"/>
              </a:ext>
            </a:extLst>
          </p:cNvPr>
          <p:cNvSpPr/>
          <p:nvPr/>
        </p:nvSpPr>
        <p:spPr>
          <a:xfrm>
            <a:off x="8853996" y="867902"/>
            <a:ext cx="2540508" cy="551027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마이페이지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DA98D2-B4FA-04DA-F5C4-572283C97CF2}"/>
              </a:ext>
            </a:extLst>
          </p:cNvPr>
          <p:cNvSpPr/>
          <p:nvPr/>
        </p:nvSpPr>
        <p:spPr>
          <a:xfrm>
            <a:off x="8121112" y="2500665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margin,padding,3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개의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div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를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flex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로 배치 </a:t>
            </a:r>
            <a:endParaRPr lang="en-US" altLang="ko-KR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  <a:p>
            <a:pPr lvl="0" algn="ctr">
              <a:defRPr/>
            </a:pP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2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개의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div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는 이미지와 유사한 색상으로 배경색을 </a:t>
            </a:r>
            <a:endParaRPr lang="en-US" altLang="ko-KR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부여해 연결된 이미지처럼 디자인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4D52E4-FFA9-6E6E-8AFD-EBAA5EE8538D}"/>
              </a:ext>
            </a:extLst>
          </p:cNvPr>
          <p:cNvSpPr/>
          <p:nvPr/>
        </p:nvSpPr>
        <p:spPr>
          <a:xfrm>
            <a:off x="255723" y="1832138"/>
            <a:ext cx="7787898" cy="3971977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F039171-11D7-2D93-1E70-4A8CCA7A58AF}"/>
              </a:ext>
            </a:extLst>
          </p:cNvPr>
          <p:cNvSpPr/>
          <p:nvPr/>
        </p:nvSpPr>
        <p:spPr>
          <a:xfrm>
            <a:off x="7870129" y="2117947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462545-FB78-4138-81AF-314ADE321C5E}"/>
              </a:ext>
            </a:extLst>
          </p:cNvPr>
          <p:cNvSpPr/>
          <p:nvPr/>
        </p:nvSpPr>
        <p:spPr>
          <a:xfrm>
            <a:off x="1398883" y="1988354"/>
            <a:ext cx="5249890" cy="3649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E62F97-3FA2-1458-A1D2-45DBF3B1A655}"/>
              </a:ext>
            </a:extLst>
          </p:cNvPr>
          <p:cNvSpPr/>
          <p:nvPr/>
        </p:nvSpPr>
        <p:spPr>
          <a:xfrm>
            <a:off x="1398882" y="2071672"/>
            <a:ext cx="936195" cy="346122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1D31FE-DEEC-9078-7133-8973E350972B}"/>
              </a:ext>
            </a:extLst>
          </p:cNvPr>
          <p:cNvSpPr/>
          <p:nvPr/>
        </p:nvSpPr>
        <p:spPr>
          <a:xfrm>
            <a:off x="2412569" y="2082305"/>
            <a:ext cx="1407764" cy="346122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83AD3B-8122-2201-2FB0-DCDE4DB1D99A}"/>
              </a:ext>
            </a:extLst>
          </p:cNvPr>
          <p:cNvSpPr/>
          <p:nvPr/>
        </p:nvSpPr>
        <p:spPr>
          <a:xfrm>
            <a:off x="3939475" y="2082305"/>
            <a:ext cx="2608559" cy="346122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F1D401-6CAC-9050-CEE1-3CB964627EB8}"/>
              </a:ext>
            </a:extLst>
          </p:cNvPr>
          <p:cNvSpPr/>
          <p:nvPr/>
        </p:nvSpPr>
        <p:spPr>
          <a:xfrm>
            <a:off x="8181827" y="3960029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두개영역내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글자는 </a:t>
            </a:r>
            <a:r>
              <a:rPr lang="ko-KR" altLang="en-US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왼쪽정렬</a:t>
            </a:r>
            <a:endParaRPr lang="ko-KR" altLang="en-US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B2022C-94B8-CE56-EA04-046EB86BEEA9}"/>
              </a:ext>
            </a:extLst>
          </p:cNvPr>
          <p:cNvSpPr/>
          <p:nvPr/>
        </p:nvSpPr>
        <p:spPr>
          <a:xfrm>
            <a:off x="7755623" y="3528157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42">
            <a:extLst>
              <a:ext uri="{FF2B5EF4-FFF2-40B4-BE49-F238E27FC236}">
                <a16:creationId xmlns:a16="http://schemas.microsoft.com/office/drawing/2014/main" id="{0CBDFA42-68C0-0542-FDB8-37EABF9762F0}"/>
              </a:ext>
            </a:extLst>
          </p:cNvPr>
          <p:cNvCxnSpPr>
            <a:cxnSpLocks/>
          </p:cNvCxnSpPr>
          <p:nvPr/>
        </p:nvCxnSpPr>
        <p:spPr>
          <a:xfrm flipV="1">
            <a:off x="6790700" y="1812914"/>
            <a:ext cx="0" cy="3309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90272B4-EA6A-0A66-4864-CEBC8D8DC34A}"/>
              </a:ext>
            </a:extLst>
          </p:cNvPr>
          <p:cNvSpPr txBox="1"/>
          <p:nvPr/>
        </p:nvSpPr>
        <p:spPr>
          <a:xfrm>
            <a:off x="6790700" y="1882274"/>
            <a:ext cx="1970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Margin-top</a:t>
            </a:r>
            <a:endParaRPr lang="ko-KR" alt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7BC79A-67F4-8998-4136-84EE71F20A05}"/>
              </a:ext>
            </a:extLst>
          </p:cNvPr>
          <p:cNvSpPr txBox="1"/>
          <p:nvPr/>
        </p:nvSpPr>
        <p:spPr>
          <a:xfrm>
            <a:off x="3536520" y="1157319"/>
            <a:ext cx="1970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Display:flex</a:t>
            </a:r>
            <a:endParaRPr lang="ko-KR" altLang="en-US" sz="1100" dirty="0"/>
          </a:p>
        </p:txBody>
      </p:sp>
      <p:cxnSp>
        <p:nvCxnSpPr>
          <p:cNvPr id="24" name="직선 화살표 연결선 42">
            <a:extLst>
              <a:ext uri="{FF2B5EF4-FFF2-40B4-BE49-F238E27FC236}">
                <a16:creationId xmlns:a16="http://schemas.microsoft.com/office/drawing/2014/main" id="{6F53BB37-243E-4CF3-7070-4F3A28DF06DC}"/>
              </a:ext>
            </a:extLst>
          </p:cNvPr>
          <p:cNvCxnSpPr>
            <a:cxnSpLocks/>
          </p:cNvCxnSpPr>
          <p:nvPr/>
        </p:nvCxnSpPr>
        <p:spPr>
          <a:xfrm>
            <a:off x="3610389" y="1526104"/>
            <a:ext cx="8268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D768D2-9014-2C50-F056-E5746FBE4CCE}"/>
              </a:ext>
            </a:extLst>
          </p:cNvPr>
          <p:cNvSpPr/>
          <p:nvPr/>
        </p:nvSpPr>
        <p:spPr>
          <a:xfrm>
            <a:off x="8181827" y="5250091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서브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navbar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도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flex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로 배치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,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선택된 항목에 </a:t>
            </a:r>
            <a:r>
              <a:rPr lang="en-US" altLang="ko-KR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font-weight:bold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로 현재 선택한 페이지 </a:t>
            </a:r>
            <a:r>
              <a:rPr lang="ko-KR" altLang="en-US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알수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있음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B2279FD-E395-52EA-6435-5ABE8BBAD862}"/>
              </a:ext>
            </a:extLst>
          </p:cNvPr>
          <p:cNvSpPr/>
          <p:nvPr/>
        </p:nvSpPr>
        <p:spPr>
          <a:xfrm>
            <a:off x="7741630" y="4902010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3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953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17AE26-797B-0834-80B1-503CDFA4C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00" y="705173"/>
            <a:ext cx="8392332" cy="5016894"/>
          </a:xfrm>
          <a:prstGeom prst="rect">
            <a:avLst/>
          </a:prstGeom>
        </p:spPr>
      </p:pic>
      <p:sp>
        <p:nvSpPr>
          <p:cNvPr id="5" name="모서리가 둥근 직사각형 111">
            <a:extLst>
              <a:ext uri="{FF2B5EF4-FFF2-40B4-BE49-F238E27FC236}">
                <a16:creationId xmlns:a16="http://schemas.microsoft.com/office/drawing/2014/main" id="{883112BC-A42C-8BB2-C275-A071F41656FE}"/>
              </a:ext>
            </a:extLst>
          </p:cNvPr>
          <p:cNvSpPr/>
          <p:nvPr/>
        </p:nvSpPr>
        <p:spPr>
          <a:xfrm>
            <a:off x="9125216" y="904786"/>
            <a:ext cx="2540508" cy="551027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>
                <a:latin typeface="한컴 고딕" panose="02000500000000000000" pitchFamily="2" charset="-127"/>
                <a:ea typeface="한컴 고딕" panose="02000500000000000000" pitchFamily="2" charset="-127"/>
              </a:rPr>
              <a:t>정보변경 페이지</a:t>
            </a:r>
            <a:endParaRPr lang="ko-KR" altLang="en-US" sz="1400" b="1" spc="-15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D2156B-1DEC-B000-DD2B-B52F3EE813BC}"/>
              </a:ext>
            </a:extLst>
          </p:cNvPr>
          <p:cNvSpPr/>
          <p:nvPr/>
        </p:nvSpPr>
        <p:spPr>
          <a:xfrm>
            <a:off x="8338176" y="2405022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영역 분리와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input 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들의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border width heigh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들 디자인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,</a:t>
            </a:r>
            <a:r>
              <a:rPr lang="en-US" altLang="ko-KR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submit,button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의 배경색 </a:t>
            </a:r>
            <a:r>
              <a:rPr lang="ko-KR" altLang="en-US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글자색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디자인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7B7F637-E59C-4A8A-64B9-063EAA73C95B}"/>
              </a:ext>
            </a:extLst>
          </p:cNvPr>
          <p:cNvSpPr/>
          <p:nvPr/>
        </p:nvSpPr>
        <p:spPr>
          <a:xfrm>
            <a:off x="8009702" y="2040455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72B746-43A7-1056-47CE-B09C7A04CFB0}"/>
              </a:ext>
            </a:extLst>
          </p:cNvPr>
          <p:cNvSpPr/>
          <p:nvPr/>
        </p:nvSpPr>
        <p:spPr>
          <a:xfrm>
            <a:off x="1970377" y="2027385"/>
            <a:ext cx="5249890" cy="3649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635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B6540F-2FA0-D51A-C62B-0E2069BEF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32" y="790414"/>
            <a:ext cx="8741044" cy="555664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5AF40369-70E2-FC65-3AC4-9968653FA80D}"/>
              </a:ext>
            </a:extLst>
          </p:cNvPr>
          <p:cNvSpPr/>
          <p:nvPr/>
        </p:nvSpPr>
        <p:spPr>
          <a:xfrm>
            <a:off x="7796378" y="1707870"/>
            <a:ext cx="309116" cy="278971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42">
            <a:extLst>
              <a:ext uri="{FF2B5EF4-FFF2-40B4-BE49-F238E27FC236}">
                <a16:creationId xmlns:a16="http://schemas.microsoft.com/office/drawing/2014/main" id="{60E96B44-9556-35F7-052D-2AD5D394325B}"/>
              </a:ext>
            </a:extLst>
          </p:cNvPr>
          <p:cNvCxnSpPr>
            <a:cxnSpLocks/>
          </p:cNvCxnSpPr>
          <p:nvPr/>
        </p:nvCxnSpPr>
        <p:spPr>
          <a:xfrm flipV="1">
            <a:off x="8203356" y="1986841"/>
            <a:ext cx="0" cy="5041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111">
            <a:extLst>
              <a:ext uri="{FF2B5EF4-FFF2-40B4-BE49-F238E27FC236}">
                <a16:creationId xmlns:a16="http://schemas.microsoft.com/office/drawing/2014/main" id="{6B51BDA1-D38B-97F4-3976-4CD2B9AC79E9}"/>
              </a:ext>
            </a:extLst>
          </p:cNvPr>
          <p:cNvSpPr/>
          <p:nvPr/>
        </p:nvSpPr>
        <p:spPr>
          <a:xfrm>
            <a:off x="9008978" y="912535"/>
            <a:ext cx="2540508" cy="551027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주문내역 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891F84-F5F5-19E5-64E9-59A103E70FA7}"/>
              </a:ext>
            </a:extLst>
          </p:cNvPr>
          <p:cNvSpPr/>
          <p:nvPr/>
        </p:nvSpPr>
        <p:spPr>
          <a:xfrm>
            <a:off x="8628844" y="1828331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Border-top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으로 영역분리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846A85E-7F15-6A9B-EE19-B170ABC0EEEA}"/>
              </a:ext>
            </a:extLst>
          </p:cNvPr>
          <p:cNvSpPr/>
          <p:nvPr/>
        </p:nvSpPr>
        <p:spPr>
          <a:xfrm>
            <a:off x="8352030" y="1649723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0CF3EE-9E44-A416-8C65-EF1D4E475625}"/>
              </a:ext>
            </a:extLst>
          </p:cNvPr>
          <p:cNvSpPr/>
          <p:nvPr/>
        </p:nvSpPr>
        <p:spPr>
          <a:xfrm>
            <a:off x="1398882" y="2071672"/>
            <a:ext cx="6443260" cy="175640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DF9F47-5474-A91F-8DBE-CF03276889B0}"/>
              </a:ext>
            </a:extLst>
          </p:cNvPr>
          <p:cNvSpPr/>
          <p:nvPr/>
        </p:nvSpPr>
        <p:spPr>
          <a:xfrm>
            <a:off x="8611601" y="3153254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Bootstrap card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변형해 카드 생성</a:t>
            </a:r>
            <a:endParaRPr lang="en-US" altLang="ko-KR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  <a:p>
            <a:pPr lvl="0" algn="ctr">
              <a:defRPr/>
            </a:pP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Flex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로 영역 분리와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border-radius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속성으로 둥근 테두리 생성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D6A7F2A-7F86-93DC-F5E9-4F31FA576525}"/>
              </a:ext>
            </a:extLst>
          </p:cNvPr>
          <p:cNvSpPr/>
          <p:nvPr/>
        </p:nvSpPr>
        <p:spPr>
          <a:xfrm>
            <a:off x="8077157" y="2815557"/>
            <a:ext cx="1068887" cy="8171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2,3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E73B7C-E21C-389A-A149-2E5CFFF2256A}"/>
              </a:ext>
            </a:extLst>
          </p:cNvPr>
          <p:cNvSpPr/>
          <p:nvPr/>
        </p:nvSpPr>
        <p:spPr>
          <a:xfrm>
            <a:off x="1647950" y="3912912"/>
            <a:ext cx="5770607" cy="278971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0FB321-47BB-EA8A-C582-D8AB7592C822}"/>
              </a:ext>
            </a:extLst>
          </p:cNvPr>
          <p:cNvSpPr/>
          <p:nvPr/>
        </p:nvSpPr>
        <p:spPr>
          <a:xfrm>
            <a:off x="1836548" y="4191884"/>
            <a:ext cx="751669" cy="1201526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D2A18A-2FBE-5713-29B2-629F912D5763}"/>
              </a:ext>
            </a:extLst>
          </p:cNvPr>
          <p:cNvSpPr/>
          <p:nvPr/>
        </p:nvSpPr>
        <p:spPr>
          <a:xfrm>
            <a:off x="2588217" y="4191883"/>
            <a:ext cx="4830340" cy="1286768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DEB689E-BA3A-7895-1966-53626743DBD1}"/>
              </a:ext>
            </a:extLst>
          </p:cNvPr>
          <p:cNvSpPr/>
          <p:nvPr/>
        </p:nvSpPr>
        <p:spPr>
          <a:xfrm>
            <a:off x="1060720" y="2059230"/>
            <a:ext cx="309116" cy="278971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61A9522-0530-4FE5-B7DF-8D8E8EA2E39C}"/>
              </a:ext>
            </a:extLst>
          </p:cNvPr>
          <p:cNvSpPr/>
          <p:nvPr/>
        </p:nvSpPr>
        <p:spPr>
          <a:xfrm>
            <a:off x="1369836" y="3924173"/>
            <a:ext cx="309116" cy="278971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3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DFAE266-34A3-604F-A6DF-4EB6C582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42" y="4358974"/>
            <a:ext cx="1099582" cy="86734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2D93C77-0C8D-4AC1-F5FB-81DDF4BF524F}"/>
              </a:ext>
            </a:extLst>
          </p:cNvPr>
          <p:cNvSpPr/>
          <p:nvPr/>
        </p:nvSpPr>
        <p:spPr>
          <a:xfrm>
            <a:off x="6934766" y="4362075"/>
            <a:ext cx="309116" cy="278971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4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31D6F9-51B1-DA68-E85F-94A01DE71830}"/>
              </a:ext>
            </a:extLst>
          </p:cNvPr>
          <p:cNvSpPr/>
          <p:nvPr/>
        </p:nvSpPr>
        <p:spPr>
          <a:xfrm>
            <a:off x="8611600" y="4635119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삭제버튼 </a:t>
            </a:r>
            <a:r>
              <a:rPr lang="ko-KR" altLang="en-US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호버이벤트</a:t>
            </a:r>
            <a:endParaRPr lang="ko-KR" altLang="en-US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81A49EB-18BA-7E52-5BCA-DF1795B25084}"/>
              </a:ext>
            </a:extLst>
          </p:cNvPr>
          <p:cNvSpPr/>
          <p:nvPr/>
        </p:nvSpPr>
        <p:spPr>
          <a:xfrm>
            <a:off x="8299429" y="4162824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4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024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76C1DD-94CD-60F4-6035-E55796356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99" y="1174400"/>
            <a:ext cx="7764651" cy="4509199"/>
          </a:xfrm>
          <a:prstGeom prst="rect">
            <a:avLst/>
          </a:prstGeom>
        </p:spPr>
      </p:pic>
      <p:sp>
        <p:nvSpPr>
          <p:cNvPr id="5" name="모서리가 둥근 직사각형 111">
            <a:extLst>
              <a:ext uri="{FF2B5EF4-FFF2-40B4-BE49-F238E27FC236}">
                <a16:creationId xmlns:a16="http://schemas.microsoft.com/office/drawing/2014/main" id="{EDF346F1-B518-2555-1C91-94989AB112FA}"/>
              </a:ext>
            </a:extLst>
          </p:cNvPr>
          <p:cNvSpPr/>
          <p:nvPr/>
        </p:nvSpPr>
        <p:spPr>
          <a:xfrm>
            <a:off x="9008978" y="912535"/>
            <a:ext cx="2540508" cy="551027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영수증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286C00-A7BB-F1BF-F731-770A07D96A42}"/>
              </a:ext>
            </a:extLst>
          </p:cNvPr>
          <p:cNvSpPr/>
          <p:nvPr/>
        </p:nvSpPr>
        <p:spPr>
          <a:xfrm>
            <a:off x="8579020" y="2282684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Table,hr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등으로 디자인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0773AB6-713E-0207-3FF3-B79F71D1F250}"/>
              </a:ext>
            </a:extLst>
          </p:cNvPr>
          <p:cNvSpPr/>
          <p:nvPr/>
        </p:nvSpPr>
        <p:spPr>
          <a:xfrm>
            <a:off x="8237350" y="1843452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9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160106-4807-EFCD-668B-7B12925A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8" y="836908"/>
            <a:ext cx="9105254" cy="4177416"/>
          </a:xfrm>
          <a:prstGeom prst="rect">
            <a:avLst/>
          </a:prstGeom>
        </p:spPr>
      </p:pic>
      <p:sp>
        <p:nvSpPr>
          <p:cNvPr id="4" name="모서리가 둥근 직사각형 111">
            <a:extLst>
              <a:ext uri="{FF2B5EF4-FFF2-40B4-BE49-F238E27FC236}">
                <a16:creationId xmlns:a16="http://schemas.microsoft.com/office/drawing/2014/main" id="{0D44584B-94CE-39C0-FA50-0698341D8D70}"/>
              </a:ext>
            </a:extLst>
          </p:cNvPr>
          <p:cNvSpPr/>
          <p:nvPr/>
        </p:nvSpPr>
        <p:spPr>
          <a:xfrm>
            <a:off x="8993480" y="1408481"/>
            <a:ext cx="2540508" cy="551027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리뷰작성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B1DE78-6A20-AC26-A6B4-79A636D7ADA5}"/>
              </a:ext>
            </a:extLst>
          </p:cNvPr>
          <p:cNvSpPr/>
          <p:nvPr/>
        </p:nvSpPr>
        <p:spPr>
          <a:xfrm>
            <a:off x="8563522" y="3228080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Input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디자인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,</a:t>
            </a:r>
            <a:r>
              <a:rPr lang="en-US" altLang="ko-KR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hr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디자인활용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0B6CF1C-B830-8EBF-2AD4-6801D4B1101D}"/>
              </a:ext>
            </a:extLst>
          </p:cNvPr>
          <p:cNvSpPr/>
          <p:nvPr/>
        </p:nvSpPr>
        <p:spPr>
          <a:xfrm>
            <a:off x="8214102" y="2772052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774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B58B62-3F52-1855-EB6C-0DC30F613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58" y="387458"/>
            <a:ext cx="7981627" cy="4444020"/>
          </a:xfrm>
          <a:prstGeom prst="rect">
            <a:avLst/>
          </a:prstGeom>
        </p:spPr>
      </p:pic>
      <p:sp>
        <p:nvSpPr>
          <p:cNvPr id="6" name="모서리가 둥근 직사각형 111">
            <a:extLst>
              <a:ext uri="{FF2B5EF4-FFF2-40B4-BE49-F238E27FC236}">
                <a16:creationId xmlns:a16="http://schemas.microsoft.com/office/drawing/2014/main" id="{497BB065-3137-A7E5-FF3E-7446C91C7C5F}"/>
              </a:ext>
            </a:extLst>
          </p:cNvPr>
          <p:cNvSpPr/>
          <p:nvPr/>
        </p:nvSpPr>
        <p:spPr>
          <a:xfrm>
            <a:off x="8877243" y="920285"/>
            <a:ext cx="2540508" cy="551027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장바구니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3CC170-E695-B627-CEB2-B2AE2173C031}"/>
              </a:ext>
            </a:extLst>
          </p:cNvPr>
          <p:cNvSpPr/>
          <p:nvPr/>
        </p:nvSpPr>
        <p:spPr>
          <a:xfrm>
            <a:off x="8369085" y="2194992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주문내역 페이지와 비슷한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bootstrap card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변형</a:t>
            </a:r>
            <a:endParaRPr lang="en-US" altLang="ko-KR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  <a:p>
            <a:pPr lvl="0" algn="ctr">
              <a:defRPr/>
            </a:pP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Border -radius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를 </a:t>
            </a:r>
            <a:r>
              <a:rPr lang="ko-KR" altLang="en-US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부여하지않았음</a:t>
            </a:r>
            <a:endParaRPr lang="ko-KR" altLang="en-US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ACEA8F6-E654-7CBC-8544-DE1BF479C0C0}"/>
              </a:ext>
            </a:extLst>
          </p:cNvPr>
          <p:cNvSpPr/>
          <p:nvPr/>
        </p:nvSpPr>
        <p:spPr>
          <a:xfrm>
            <a:off x="8040611" y="1866518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08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054B98-3CAB-B012-6A48-F2C6890F5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20" y="1394847"/>
            <a:ext cx="6312977" cy="3075451"/>
          </a:xfrm>
          <a:prstGeom prst="rect">
            <a:avLst/>
          </a:prstGeom>
        </p:spPr>
      </p:pic>
      <p:sp>
        <p:nvSpPr>
          <p:cNvPr id="2" name="모서리가 둥근 직사각형 111">
            <a:extLst>
              <a:ext uri="{FF2B5EF4-FFF2-40B4-BE49-F238E27FC236}">
                <a16:creationId xmlns:a16="http://schemas.microsoft.com/office/drawing/2014/main" id="{ABD553F1-06DE-E78F-BA7D-518E53C7B4E8}"/>
              </a:ext>
            </a:extLst>
          </p:cNvPr>
          <p:cNvSpPr/>
          <p:nvPr/>
        </p:nvSpPr>
        <p:spPr>
          <a:xfrm>
            <a:off x="8420044" y="1394847"/>
            <a:ext cx="2540508" cy="551027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장바구니 하단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28EEEA-5273-DB1D-3753-BD9E44C81B7D}"/>
              </a:ext>
            </a:extLst>
          </p:cNvPr>
          <p:cNvSpPr/>
          <p:nvPr/>
        </p:nvSpPr>
        <p:spPr>
          <a:xfrm>
            <a:off x="8091570" y="3023797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버튼에 기본 </a:t>
            </a:r>
            <a:r>
              <a:rPr lang="ko-KR" altLang="en-US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호버이벤트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,border-radius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설정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0B6D4E7-8A90-C8CA-2CE6-644F2F50CFD7}"/>
              </a:ext>
            </a:extLst>
          </p:cNvPr>
          <p:cNvSpPr/>
          <p:nvPr/>
        </p:nvSpPr>
        <p:spPr>
          <a:xfrm>
            <a:off x="7763096" y="2549854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141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A4AFC6-C5A4-0603-1569-35EA6C166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45" y="914400"/>
            <a:ext cx="8051369" cy="4794741"/>
          </a:xfrm>
          <a:prstGeom prst="rect">
            <a:avLst/>
          </a:prstGeom>
        </p:spPr>
      </p:pic>
      <p:sp>
        <p:nvSpPr>
          <p:cNvPr id="4" name="모서리가 둥근 직사각형 111">
            <a:extLst>
              <a:ext uri="{FF2B5EF4-FFF2-40B4-BE49-F238E27FC236}">
                <a16:creationId xmlns:a16="http://schemas.microsoft.com/office/drawing/2014/main" id="{673667D3-0148-D468-0F41-6AED18EC453F}"/>
              </a:ext>
            </a:extLst>
          </p:cNvPr>
          <p:cNvSpPr/>
          <p:nvPr/>
        </p:nvSpPr>
        <p:spPr>
          <a:xfrm>
            <a:off x="8562814" y="1991531"/>
            <a:ext cx="2540508" cy="551027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4B40FC-F28E-0B44-AFD1-BB3049A69F67}"/>
              </a:ext>
            </a:extLst>
          </p:cNvPr>
          <p:cNvSpPr/>
          <p:nvPr/>
        </p:nvSpPr>
        <p:spPr>
          <a:xfrm>
            <a:off x="7967584" y="3165047"/>
            <a:ext cx="3400424" cy="114631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영역분리와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input 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디자인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8FCF188-9B89-B82A-2EA6-8CE41FF802F7}"/>
              </a:ext>
            </a:extLst>
          </p:cNvPr>
          <p:cNvSpPr/>
          <p:nvPr/>
        </p:nvSpPr>
        <p:spPr>
          <a:xfrm>
            <a:off x="7639110" y="2836573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669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32934B-D06F-EF9D-E1C4-7501139C3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39" y="841371"/>
            <a:ext cx="9074258" cy="5345737"/>
          </a:xfrm>
          <a:prstGeom prst="rect">
            <a:avLst/>
          </a:prstGeom>
        </p:spPr>
      </p:pic>
      <p:sp>
        <p:nvSpPr>
          <p:cNvPr id="4" name="모서리가 둥근 직사각형 111">
            <a:extLst>
              <a:ext uri="{FF2B5EF4-FFF2-40B4-BE49-F238E27FC236}">
                <a16:creationId xmlns:a16="http://schemas.microsoft.com/office/drawing/2014/main" id="{45779845-754F-0C0E-0EC8-8841D2C0A1FE}"/>
              </a:ext>
            </a:extLst>
          </p:cNvPr>
          <p:cNvSpPr/>
          <p:nvPr/>
        </p:nvSpPr>
        <p:spPr>
          <a:xfrm>
            <a:off x="8420044" y="1394847"/>
            <a:ext cx="2540508" cy="551027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리뷰목록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C2334B-F1C7-CD0D-081F-EF92278BAFF8}"/>
              </a:ext>
            </a:extLst>
          </p:cNvPr>
          <p:cNvSpPr/>
          <p:nvPr/>
        </p:nvSpPr>
        <p:spPr>
          <a:xfrm>
            <a:off x="8091570" y="2981711"/>
            <a:ext cx="3400424" cy="13389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Grid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를 사용해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2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차원 정렬 </a:t>
            </a:r>
            <a:endParaRPr lang="en-US" altLang="ko-KR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가로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2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개 세로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3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개로 한페이지에 최대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6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개 출력</a:t>
            </a:r>
            <a:endParaRPr lang="en-US" altLang="ko-KR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카드 디자인은 이전 페이지들과 유사</a:t>
            </a:r>
            <a:endParaRPr lang="en-US" altLang="ko-KR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별 이미지는 평점에 따른 단순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5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개의 별 </a:t>
            </a:r>
            <a:r>
              <a:rPr lang="ko-KR" altLang="en-US" sz="1400" b="1" spc="-150" dirty="0" err="1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사진중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 </a:t>
            </a:r>
            <a:endParaRPr lang="en-US" altLang="ko-KR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알맞은 사진출력</a:t>
            </a:r>
            <a:endParaRPr lang="en-US" altLang="ko-KR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  <a:p>
            <a:pPr lvl="0" algn="ctr">
              <a:defRPr/>
            </a:pPr>
            <a:endParaRPr lang="ko-KR" altLang="en-US" sz="1400" b="1" spc="-150" dirty="0">
              <a:solidFill>
                <a:schemeClr val="accent6">
                  <a:lumMod val="75000"/>
                </a:schemeClr>
              </a:solidFill>
              <a:latin typeface="한컴 고딕"/>
              <a:ea typeface="한컴 고딕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87690B0-63A1-7017-0765-047DCF7A74F9}"/>
              </a:ext>
            </a:extLst>
          </p:cNvPr>
          <p:cNvSpPr/>
          <p:nvPr/>
        </p:nvSpPr>
        <p:spPr>
          <a:xfrm>
            <a:off x="7763096" y="2549854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034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BC52CD-D55E-8144-18C8-DADF37C84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6" y="666427"/>
            <a:ext cx="7575346" cy="4463512"/>
          </a:xfrm>
          <a:prstGeom prst="rect">
            <a:avLst/>
          </a:prstGeom>
        </p:spPr>
      </p:pic>
      <p:sp>
        <p:nvSpPr>
          <p:cNvPr id="4" name="모서리가 둥근 직사각형 111">
            <a:extLst>
              <a:ext uri="{FF2B5EF4-FFF2-40B4-BE49-F238E27FC236}">
                <a16:creationId xmlns:a16="http://schemas.microsoft.com/office/drawing/2014/main" id="{479CE398-4B4E-A6E3-59FC-0A4D0DF9AC8E}"/>
              </a:ext>
            </a:extLst>
          </p:cNvPr>
          <p:cNvSpPr/>
          <p:nvPr/>
        </p:nvSpPr>
        <p:spPr>
          <a:xfrm>
            <a:off x="8272810" y="1387098"/>
            <a:ext cx="2540508" cy="551027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상품검색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1B6711-2B75-522D-5D2C-EA4B0775E07B}"/>
              </a:ext>
            </a:extLst>
          </p:cNvPr>
          <p:cNvSpPr/>
          <p:nvPr/>
        </p:nvSpPr>
        <p:spPr>
          <a:xfrm>
            <a:off x="7842852" y="2724781"/>
            <a:ext cx="3400424" cy="13389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영역분리와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input 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디자인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0DC8A41-3680-635F-1F01-BCFCA06967B4}"/>
              </a:ext>
            </a:extLst>
          </p:cNvPr>
          <p:cNvSpPr/>
          <p:nvPr/>
        </p:nvSpPr>
        <p:spPr>
          <a:xfrm>
            <a:off x="7522873" y="2340626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679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64E07D-21AD-44EB-A801-82765EE86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787" y="1381259"/>
            <a:ext cx="6720455" cy="3615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A1C7E2-33E7-4FF4-BB64-4DBCECD805A7}"/>
              </a:ext>
            </a:extLst>
          </p:cNvPr>
          <p:cNvSpPr txBox="1"/>
          <p:nvPr/>
        </p:nvSpPr>
        <p:spPr>
          <a:xfrm>
            <a:off x="489397" y="489397"/>
            <a:ext cx="3709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주제 관련자료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3D1E1-A736-424A-8232-9ABD653C5BAA}"/>
              </a:ext>
            </a:extLst>
          </p:cNvPr>
          <p:cNvSpPr txBox="1"/>
          <p:nvPr/>
        </p:nvSpPr>
        <p:spPr>
          <a:xfrm>
            <a:off x="721217" y="1957587"/>
            <a:ext cx="33227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 </a:t>
            </a:r>
            <a:r>
              <a:rPr lang="en-US" altLang="ko-KR" sz="2400" dirty="0" err="1"/>
              <a:t>hdex</a:t>
            </a:r>
            <a:r>
              <a:rPr lang="en-US" altLang="ko-KR" sz="2400" dirty="0"/>
              <a:t> </a:t>
            </a:r>
            <a:r>
              <a:rPr lang="ko-KR" altLang="en-US" sz="2400" dirty="0" err="1"/>
              <a:t>메인페이지</a:t>
            </a:r>
            <a:endParaRPr lang="en-US" altLang="ko-KR" sz="2400" dirty="0"/>
          </a:p>
          <a:p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 err="1"/>
              <a:t>hdex</a:t>
            </a:r>
            <a:r>
              <a:rPr lang="en-US" altLang="ko-KR" sz="2400" dirty="0"/>
              <a:t> </a:t>
            </a:r>
            <a:r>
              <a:rPr lang="ko-KR" altLang="en-US" sz="2400" dirty="0"/>
              <a:t>메뉴 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en-US" altLang="ko-KR" sz="2400" dirty="0" err="1"/>
              <a:t>Hdex</a:t>
            </a:r>
            <a:r>
              <a:rPr lang="ko-KR" altLang="en-US" sz="2400" dirty="0"/>
              <a:t> 이미지  </a:t>
            </a:r>
          </a:p>
        </p:txBody>
      </p:sp>
    </p:spTree>
    <p:extLst>
      <p:ext uri="{BB962C8B-B14F-4D97-AF65-F5344CB8AC3E}">
        <p14:creationId xmlns:p14="http://schemas.microsoft.com/office/powerpoint/2010/main" val="1029024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01D7FC-C255-2E96-170E-1B327AF6C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8935"/>
            <a:ext cx="7640664" cy="5096566"/>
          </a:xfrm>
          <a:prstGeom prst="rect">
            <a:avLst/>
          </a:prstGeom>
        </p:spPr>
      </p:pic>
      <p:sp>
        <p:nvSpPr>
          <p:cNvPr id="4" name="모서리가 둥근 직사각형 111">
            <a:extLst>
              <a:ext uri="{FF2B5EF4-FFF2-40B4-BE49-F238E27FC236}">
                <a16:creationId xmlns:a16="http://schemas.microsoft.com/office/drawing/2014/main" id="{F515558F-E7BD-483E-8C61-9A6850251849}"/>
              </a:ext>
            </a:extLst>
          </p:cNvPr>
          <p:cNvSpPr/>
          <p:nvPr/>
        </p:nvSpPr>
        <p:spPr>
          <a:xfrm>
            <a:off x="8156573" y="1952786"/>
            <a:ext cx="2540508" cy="551027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검색결과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A4E840-F562-6315-74EF-FD553203073F}"/>
              </a:ext>
            </a:extLst>
          </p:cNvPr>
          <p:cNvSpPr/>
          <p:nvPr/>
        </p:nvSpPr>
        <p:spPr>
          <a:xfrm>
            <a:off x="7769390" y="3530693"/>
            <a:ext cx="3400424" cy="13389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단순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div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와 </a:t>
            </a:r>
            <a:r>
              <a:rPr lang="en-US" altLang="ko-KR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span</a:t>
            </a:r>
            <a:r>
              <a:rPr lang="ko-KR" altLang="en-US" sz="1400" b="1" spc="-150" dirty="0">
                <a:solidFill>
                  <a:schemeClr val="accent6">
                    <a:lumMod val="75000"/>
                  </a:schemeClr>
                </a:solidFill>
                <a:latin typeface="한컴 고딕"/>
                <a:ea typeface="한컴 고딕"/>
              </a:rPr>
              <a:t>으로 색상부여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BFCED2E-1C8F-9DC2-BB12-C7DEAB9477CE}"/>
              </a:ext>
            </a:extLst>
          </p:cNvPr>
          <p:cNvSpPr/>
          <p:nvPr/>
        </p:nvSpPr>
        <p:spPr>
          <a:xfrm>
            <a:off x="7440916" y="3100526"/>
            <a:ext cx="656948" cy="65694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236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3838DF-ED1C-4E7F-BAD5-D946ECB52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" t="43079" r="26268" b="6069"/>
          <a:stretch/>
        </p:blipFill>
        <p:spPr>
          <a:xfrm>
            <a:off x="4005329" y="1761185"/>
            <a:ext cx="8834908" cy="3335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5C6ED1-8B96-42F0-96B4-EA82E3C49A42}"/>
              </a:ext>
            </a:extLst>
          </p:cNvPr>
          <p:cNvSpPr txBox="1"/>
          <p:nvPr/>
        </p:nvSpPr>
        <p:spPr>
          <a:xfrm>
            <a:off x="476518" y="332231"/>
            <a:ext cx="3709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주제 관련자료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6B97B-5F69-49FD-BB16-54DB1EF442DF}"/>
              </a:ext>
            </a:extLst>
          </p:cNvPr>
          <p:cNvSpPr txBox="1"/>
          <p:nvPr/>
        </p:nvSpPr>
        <p:spPr>
          <a:xfrm>
            <a:off x="476518" y="2044520"/>
            <a:ext cx="3322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 </a:t>
            </a:r>
            <a:r>
              <a:rPr lang="ko-KR" altLang="en-US" sz="2400" dirty="0"/>
              <a:t>나이키 스크롤 기능 </a:t>
            </a: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7846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EFC2889A-6F61-9903-77DE-5803BCB6F5D6}"/>
              </a:ext>
            </a:extLst>
          </p:cNvPr>
          <p:cNvSpPr txBox="1">
            <a:spLocks/>
          </p:cNvSpPr>
          <p:nvPr/>
        </p:nvSpPr>
        <p:spPr>
          <a:xfrm>
            <a:off x="231183" y="1175059"/>
            <a:ext cx="27186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네이버페이</a:t>
            </a:r>
            <a:r>
              <a:rPr lang="en-US" altLang="ko-KR" dirty="0"/>
              <a:t>-</a:t>
            </a:r>
          </a:p>
          <a:p>
            <a:r>
              <a:rPr lang="ko-KR" altLang="en-US" dirty="0"/>
              <a:t>장바구니 카드디자인</a:t>
            </a:r>
            <a:r>
              <a:rPr lang="en-US" altLang="ko-KR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B20A47-3FBA-B49C-75E0-0902D7300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352" y="619932"/>
            <a:ext cx="7425932" cy="57963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542518-7D73-5C6E-20C6-AA68135090B2}"/>
              </a:ext>
            </a:extLst>
          </p:cNvPr>
          <p:cNvSpPr txBox="1"/>
          <p:nvPr/>
        </p:nvSpPr>
        <p:spPr>
          <a:xfrm>
            <a:off x="231183" y="441702"/>
            <a:ext cx="3709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주제 관련자료 </a:t>
            </a:r>
          </a:p>
        </p:txBody>
      </p:sp>
    </p:spTree>
    <p:extLst>
      <p:ext uri="{BB962C8B-B14F-4D97-AF65-F5344CB8AC3E}">
        <p14:creationId xmlns:p14="http://schemas.microsoft.com/office/powerpoint/2010/main" val="1820537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697D17-820A-41EB-9FE1-2E4E8907F7B8}"/>
              </a:ext>
            </a:extLst>
          </p:cNvPr>
          <p:cNvSpPr txBox="1"/>
          <p:nvPr/>
        </p:nvSpPr>
        <p:spPr>
          <a:xfrm>
            <a:off x="7035800" y="287867"/>
            <a:ext cx="434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로고 </a:t>
            </a:r>
            <a:r>
              <a:rPr lang="en-US" altLang="ko-KR" dirty="0"/>
              <a:t>&amp; </a:t>
            </a:r>
            <a:r>
              <a:rPr lang="ko-KR" altLang="en-US" dirty="0"/>
              <a:t>카테고리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동기부여 영상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New&amp;best</a:t>
            </a:r>
            <a:r>
              <a:rPr lang="ko-KR" altLang="en-US" dirty="0"/>
              <a:t>이미지들 </a:t>
            </a:r>
            <a:r>
              <a:rPr lang="en-US" altLang="ko-KR" dirty="0"/>
              <a:t>(5</a:t>
            </a:r>
            <a:r>
              <a:rPr lang="ko-KR" altLang="en-US" dirty="0"/>
              <a:t>개씩 </a:t>
            </a:r>
            <a:r>
              <a:rPr lang="ko-KR" altLang="en-US" dirty="0" err="1"/>
              <a:t>두슬라이드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Women , men </a:t>
            </a:r>
            <a:r>
              <a:rPr lang="ko-KR" altLang="en-US" dirty="0"/>
              <a:t>카테고리 바로가기 이미지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Acc </a:t>
            </a:r>
            <a:r>
              <a:rPr lang="ko-KR" altLang="en-US" dirty="0"/>
              <a:t>이미지 </a:t>
            </a:r>
            <a:r>
              <a:rPr lang="en-US" altLang="ko-KR" dirty="0"/>
              <a:t>(</a:t>
            </a:r>
            <a:r>
              <a:rPr lang="ko-KR" altLang="en-US" dirty="0"/>
              <a:t>스크롤기능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35BDE3-086B-4E3E-A60D-EFA1F644F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39" y="199096"/>
            <a:ext cx="3915321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20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2C92CB-694F-40B1-9267-42E37DD9C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05" y="321733"/>
            <a:ext cx="3411187" cy="6536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4913EB-1655-48B9-BDF1-1DC770E40960}"/>
              </a:ext>
            </a:extLst>
          </p:cNvPr>
          <p:cNvSpPr txBox="1"/>
          <p:nvPr/>
        </p:nvSpPr>
        <p:spPr>
          <a:xfrm>
            <a:off x="5562600" y="1888066"/>
            <a:ext cx="6096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로고 </a:t>
            </a:r>
            <a:r>
              <a:rPr lang="en-US" altLang="ko-KR" dirty="0"/>
              <a:t>&amp; </a:t>
            </a:r>
            <a:r>
              <a:rPr lang="ko-KR" altLang="en-US" dirty="0"/>
              <a:t>메뉴 카테고리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상품 카테고리 </a:t>
            </a:r>
            <a:r>
              <a:rPr lang="en-US" altLang="ko-KR" dirty="0"/>
              <a:t>(</a:t>
            </a:r>
            <a:r>
              <a:rPr lang="ko-KR" altLang="en-US" dirty="0"/>
              <a:t>클릭하면 해당 상품 카테고리로 스크롤 되는 기능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상품 이미지 </a:t>
            </a:r>
            <a:r>
              <a:rPr lang="en-US" altLang="ko-KR" dirty="0"/>
              <a:t>(</a:t>
            </a:r>
            <a:r>
              <a:rPr lang="ko-KR" altLang="en-US" dirty="0" err="1"/>
              <a:t>호버기능을</a:t>
            </a:r>
            <a:r>
              <a:rPr lang="ko-KR" altLang="en-US" dirty="0"/>
              <a:t> 넣어서 이미지 강조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2B311-E5AD-42D9-A79C-ECD97FDF7EEE}"/>
              </a:ext>
            </a:extLst>
          </p:cNvPr>
          <p:cNvSpPr txBox="1"/>
          <p:nvPr/>
        </p:nvSpPr>
        <p:spPr>
          <a:xfrm>
            <a:off x="6096000" y="492667"/>
            <a:ext cx="299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NEW &amp; Best </a:t>
            </a:r>
          </a:p>
          <a:p>
            <a:r>
              <a:rPr lang="en-US" altLang="ko-KR" dirty="0"/>
              <a:t>MEN</a:t>
            </a:r>
          </a:p>
          <a:p>
            <a:r>
              <a:rPr lang="en-US" altLang="ko-KR" dirty="0"/>
              <a:t>WOMEN </a:t>
            </a:r>
          </a:p>
          <a:p>
            <a:r>
              <a:rPr lang="en-US" altLang="ko-KR" dirty="0"/>
              <a:t>ACC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6D7B6-A157-4130-83B9-D7C041E5E87F}"/>
              </a:ext>
            </a:extLst>
          </p:cNvPr>
          <p:cNvSpPr txBox="1"/>
          <p:nvPr/>
        </p:nvSpPr>
        <p:spPr>
          <a:xfrm>
            <a:off x="7886700" y="94043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페이지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298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C3EF7B-80EB-4DE8-A76B-1788CCFF6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96" y="495300"/>
            <a:ext cx="2652458" cy="5867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59ACC8-2DB0-4692-8E54-B9952B45D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30" y="704398"/>
            <a:ext cx="2395861" cy="23340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D0EC57-147C-47E8-9D95-E8F8FD0F4BA5}"/>
              </a:ext>
            </a:extLst>
          </p:cNvPr>
          <p:cNvSpPr txBox="1"/>
          <p:nvPr/>
        </p:nvSpPr>
        <p:spPr>
          <a:xfrm>
            <a:off x="8277316" y="495300"/>
            <a:ext cx="176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상세페이지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556ED0-21B3-42DC-85EA-0E61883A9DFD}"/>
              </a:ext>
            </a:extLst>
          </p:cNvPr>
          <p:cNvSpPr txBox="1"/>
          <p:nvPr/>
        </p:nvSpPr>
        <p:spPr>
          <a:xfrm>
            <a:off x="6182710" y="1745813"/>
            <a:ext cx="51329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상세 이미지 미리보기 기능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누르면 메인 이미지가 </a:t>
            </a:r>
            <a:r>
              <a:rPr lang="ko-KR" altLang="en-US" dirty="0" err="1"/>
              <a:t>해당이미지로</a:t>
            </a:r>
            <a:r>
              <a:rPr lang="ko-KR" altLang="en-US" dirty="0"/>
              <a:t> 교체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상세이미지</a:t>
            </a:r>
            <a:r>
              <a:rPr lang="ko-KR" altLang="en-US" dirty="0"/>
              <a:t> 하단 표시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장바구니 기능 추가하여 클릭하면 장바구니로 이동</a:t>
            </a:r>
          </a:p>
        </p:txBody>
      </p:sp>
    </p:spTree>
    <p:extLst>
      <p:ext uri="{BB962C8B-B14F-4D97-AF65-F5344CB8AC3E}">
        <p14:creationId xmlns:p14="http://schemas.microsoft.com/office/powerpoint/2010/main" val="2633102699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772</ep:Words>
  <ep:PresentationFormat>와이드스크린</ep:PresentationFormat>
  <ep:Paragraphs>313</ep:Paragraphs>
  <ep:Slides>40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ep:HeadingPairs>
  <ep:TitlesOfParts>
    <vt:vector size="41" baseType="lpstr">
      <vt:lpstr>Office 테마</vt:lpstr>
      <vt:lpstr>웹디자인 프로젝트 보고서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2024-06-20T09:30:48.000</dcterms:created>
  <dc:creator>user</dc:creator>
  <cp:lastModifiedBy>82109</cp:lastModifiedBy>
  <dcterms:modified xsi:type="dcterms:W3CDTF">2026-02-03T05:41:23.503</dcterms:modified>
  <cp:revision>41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